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6" r:id="rId2"/>
    <p:sldId id="328" r:id="rId3"/>
    <p:sldId id="329" r:id="rId4"/>
    <p:sldId id="330" r:id="rId5"/>
    <p:sldId id="305" r:id="rId6"/>
    <p:sldId id="327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  <a:srgbClr val="FF0000"/>
    <a:srgbClr val="99CCFF"/>
    <a:srgbClr val="339933"/>
    <a:srgbClr val="FFFF99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768" y="36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BC582AB0-4F99-2D51-0949-C8960298289E}"/>
              </a:ext>
            </a:extLst>
          </p:cNvPr>
          <p:cNvGrpSpPr/>
          <p:nvPr/>
        </p:nvGrpSpPr>
        <p:grpSpPr>
          <a:xfrm>
            <a:off x="278158" y="327805"/>
            <a:ext cx="9383428" cy="4393310"/>
            <a:chOff x="278158" y="327805"/>
            <a:chExt cx="9383428" cy="4393310"/>
          </a:xfrm>
        </p:grpSpPr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50824486-6AC9-F829-AC8F-B7B5FE01F5FF}"/>
                </a:ext>
              </a:extLst>
            </p:cNvPr>
            <p:cNvSpPr/>
            <p:nvPr/>
          </p:nvSpPr>
          <p:spPr>
            <a:xfrm>
              <a:off x="353683" y="422694"/>
              <a:ext cx="9164890" cy="4203532"/>
            </a:xfrm>
            <a:custGeom>
              <a:avLst/>
              <a:gdLst>
                <a:gd name="connsiteX0" fmla="*/ 3998658 w 9064943"/>
                <a:gd name="connsiteY0" fmla="*/ 0 h 4144565"/>
                <a:gd name="connsiteX1" fmla="*/ 4022143 w 9064943"/>
                <a:gd name="connsiteY1" fmla="*/ 14296 h 4144565"/>
                <a:gd name="connsiteX2" fmla="*/ 4525948 w 9064943"/>
                <a:gd name="connsiteY2" fmla="*/ 102805 h 4144565"/>
                <a:gd name="connsiteX3" fmla="*/ 5029753 w 9064943"/>
                <a:gd name="connsiteY3" fmla="*/ 14296 h 4144565"/>
                <a:gd name="connsiteX4" fmla="*/ 5053237 w 9064943"/>
                <a:gd name="connsiteY4" fmla="*/ 0 h 4144565"/>
                <a:gd name="connsiteX5" fmla="*/ 5076722 w 9064943"/>
                <a:gd name="connsiteY5" fmla="*/ 14296 h 4144565"/>
                <a:gd name="connsiteX6" fmla="*/ 5580527 w 9064943"/>
                <a:gd name="connsiteY6" fmla="*/ 102805 h 4144565"/>
                <a:gd name="connsiteX7" fmla="*/ 6084332 w 9064943"/>
                <a:gd name="connsiteY7" fmla="*/ 14296 h 4144565"/>
                <a:gd name="connsiteX8" fmla="*/ 6107816 w 9064943"/>
                <a:gd name="connsiteY8" fmla="*/ 0 h 4144565"/>
                <a:gd name="connsiteX9" fmla="*/ 6131301 w 9064943"/>
                <a:gd name="connsiteY9" fmla="*/ 14296 h 4144565"/>
                <a:gd name="connsiteX10" fmla="*/ 6635106 w 9064943"/>
                <a:gd name="connsiteY10" fmla="*/ 102805 h 4144565"/>
                <a:gd name="connsiteX11" fmla="*/ 7138911 w 9064943"/>
                <a:gd name="connsiteY11" fmla="*/ 14296 h 4144565"/>
                <a:gd name="connsiteX12" fmla="*/ 7162395 w 9064943"/>
                <a:gd name="connsiteY12" fmla="*/ 0 h 4144565"/>
                <a:gd name="connsiteX13" fmla="*/ 7185880 w 9064943"/>
                <a:gd name="connsiteY13" fmla="*/ 14296 h 4144565"/>
                <a:gd name="connsiteX14" fmla="*/ 7689685 w 9064943"/>
                <a:gd name="connsiteY14" fmla="*/ 102805 h 4144565"/>
                <a:gd name="connsiteX15" fmla="*/ 8193490 w 9064943"/>
                <a:gd name="connsiteY15" fmla="*/ 14296 h 4144565"/>
                <a:gd name="connsiteX16" fmla="*/ 8216976 w 9064943"/>
                <a:gd name="connsiteY16" fmla="*/ 0 h 4144565"/>
                <a:gd name="connsiteX17" fmla="*/ 8240461 w 9064943"/>
                <a:gd name="connsiteY17" fmla="*/ 14296 h 4144565"/>
                <a:gd name="connsiteX18" fmla="*/ 8744266 w 9064943"/>
                <a:gd name="connsiteY18" fmla="*/ 102805 h 4144565"/>
                <a:gd name="connsiteX19" fmla="*/ 8980759 w 9064943"/>
                <a:gd name="connsiteY19" fmla="*/ 87029 h 4144565"/>
                <a:gd name="connsiteX20" fmla="*/ 8988062 w 9064943"/>
                <a:gd name="connsiteY20" fmla="*/ 85403 h 4144565"/>
                <a:gd name="connsiteX21" fmla="*/ 8985033 w 9064943"/>
                <a:gd name="connsiteY21" fmla="*/ 105438 h 4144565"/>
                <a:gd name="connsiteX22" fmla="*/ 8970547 w 9064943"/>
                <a:gd name="connsiteY22" fmla="*/ 362999 h 4144565"/>
                <a:gd name="connsiteX23" fmla="*/ 9051817 w 9064943"/>
                <a:gd name="connsiteY23" fmla="*/ 911688 h 4144565"/>
                <a:gd name="connsiteX24" fmla="*/ 9064943 w 9064943"/>
                <a:gd name="connsiteY24" fmla="*/ 937265 h 4144565"/>
                <a:gd name="connsiteX25" fmla="*/ 9051817 w 9064943"/>
                <a:gd name="connsiteY25" fmla="*/ 962841 h 4144565"/>
                <a:gd name="connsiteX26" fmla="*/ 8970547 w 9064943"/>
                <a:gd name="connsiteY26" fmla="*/ 1511529 h 4144565"/>
                <a:gd name="connsiteX27" fmla="*/ 9051817 w 9064943"/>
                <a:gd name="connsiteY27" fmla="*/ 2060217 h 4144565"/>
                <a:gd name="connsiteX28" fmla="*/ 9062815 w 9064943"/>
                <a:gd name="connsiteY28" fmla="*/ 2081645 h 4144565"/>
                <a:gd name="connsiteX29" fmla="*/ 9051817 w 9064943"/>
                <a:gd name="connsiteY29" fmla="*/ 2103074 h 4144565"/>
                <a:gd name="connsiteX30" fmla="*/ 8970547 w 9064943"/>
                <a:gd name="connsiteY30" fmla="*/ 2651762 h 4144565"/>
                <a:gd name="connsiteX31" fmla="*/ 9051817 w 9064943"/>
                <a:gd name="connsiteY31" fmla="*/ 3200450 h 4144565"/>
                <a:gd name="connsiteX32" fmla="*/ 9064943 w 9064943"/>
                <a:gd name="connsiteY32" fmla="*/ 3226028 h 4144565"/>
                <a:gd name="connsiteX33" fmla="*/ 9051817 w 9064943"/>
                <a:gd name="connsiteY33" fmla="*/ 3251604 h 4144565"/>
                <a:gd name="connsiteX34" fmla="*/ 8970547 w 9064943"/>
                <a:gd name="connsiteY34" fmla="*/ 3800292 h 4144565"/>
                <a:gd name="connsiteX35" fmla="*/ 8985033 w 9064943"/>
                <a:gd name="connsiteY35" fmla="*/ 4057855 h 4144565"/>
                <a:gd name="connsiteX36" fmla="*/ 8985131 w 9064943"/>
                <a:gd name="connsiteY36" fmla="*/ 4058508 h 4144565"/>
                <a:gd name="connsiteX37" fmla="*/ 8980759 w 9064943"/>
                <a:gd name="connsiteY37" fmla="*/ 4057535 h 4144565"/>
                <a:gd name="connsiteX38" fmla="*/ 8744266 w 9064943"/>
                <a:gd name="connsiteY38" fmla="*/ 4041758 h 4144565"/>
                <a:gd name="connsiteX39" fmla="*/ 8240461 w 9064943"/>
                <a:gd name="connsiteY39" fmla="*/ 4130267 h 4144565"/>
                <a:gd name="connsiteX40" fmla="*/ 8216976 w 9064943"/>
                <a:gd name="connsiteY40" fmla="*/ 4144565 h 4144565"/>
                <a:gd name="connsiteX41" fmla="*/ 8193490 w 9064943"/>
                <a:gd name="connsiteY41" fmla="*/ 4130267 h 4144565"/>
                <a:gd name="connsiteX42" fmla="*/ 7689685 w 9064943"/>
                <a:gd name="connsiteY42" fmla="*/ 4041758 h 4144565"/>
                <a:gd name="connsiteX43" fmla="*/ 7185880 w 9064943"/>
                <a:gd name="connsiteY43" fmla="*/ 4130267 h 4144565"/>
                <a:gd name="connsiteX44" fmla="*/ 7162395 w 9064943"/>
                <a:gd name="connsiteY44" fmla="*/ 4144564 h 4144565"/>
                <a:gd name="connsiteX45" fmla="*/ 7138911 w 9064943"/>
                <a:gd name="connsiteY45" fmla="*/ 4130267 h 4144565"/>
                <a:gd name="connsiteX46" fmla="*/ 6635106 w 9064943"/>
                <a:gd name="connsiteY46" fmla="*/ 4041758 h 4144565"/>
                <a:gd name="connsiteX47" fmla="*/ 6131301 w 9064943"/>
                <a:gd name="connsiteY47" fmla="*/ 4130267 h 4144565"/>
                <a:gd name="connsiteX48" fmla="*/ 6107816 w 9064943"/>
                <a:gd name="connsiteY48" fmla="*/ 4144564 h 4144565"/>
                <a:gd name="connsiteX49" fmla="*/ 6084332 w 9064943"/>
                <a:gd name="connsiteY49" fmla="*/ 4130267 h 4144565"/>
                <a:gd name="connsiteX50" fmla="*/ 5580527 w 9064943"/>
                <a:gd name="connsiteY50" fmla="*/ 4041758 h 4144565"/>
                <a:gd name="connsiteX51" fmla="*/ 5076722 w 9064943"/>
                <a:gd name="connsiteY51" fmla="*/ 4130267 h 4144565"/>
                <a:gd name="connsiteX52" fmla="*/ 5053237 w 9064943"/>
                <a:gd name="connsiteY52" fmla="*/ 4144564 h 4144565"/>
                <a:gd name="connsiteX53" fmla="*/ 5029753 w 9064943"/>
                <a:gd name="connsiteY53" fmla="*/ 4130267 h 4144565"/>
                <a:gd name="connsiteX54" fmla="*/ 4525948 w 9064943"/>
                <a:gd name="connsiteY54" fmla="*/ 4041758 h 4144565"/>
                <a:gd name="connsiteX55" fmla="*/ 4022143 w 9064943"/>
                <a:gd name="connsiteY55" fmla="*/ 4130267 h 4144565"/>
                <a:gd name="connsiteX56" fmla="*/ 3998658 w 9064943"/>
                <a:gd name="connsiteY56" fmla="*/ 4144564 h 4144565"/>
                <a:gd name="connsiteX57" fmla="*/ 3975174 w 9064943"/>
                <a:gd name="connsiteY57" fmla="*/ 4130267 h 4144565"/>
                <a:gd name="connsiteX58" fmla="*/ 3471370 w 9064943"/>
                <a:gd name="connsiteY58" fmla="*/ 4041758 h 4144565"/>
                <a:gd name="connsiteX59" fmla="*/ 2967565 w 9064943"/>
                <a:gd name="connsiteY59" fmla="*/ 4130267 h 4144565"/>
                <a:gd name="connsiteX60" fmla="*/ 2944080 w 9064943"/>
                <a:gd name="connsiteY60" fmla="*/ 4144564 h 4144565"/>
                <a:gd name="connsiteX61" fmla="*/ 2920596 w 9064943"/>
                <a:gd name="connsiteY61" fmla="*/ 4130267 h 4144565"/>
                <a:gd name="connsiteX62" fmla="*/ 2416791 w 9064943"/>
                <a:gd name="connsiteY62" fmla="*/ 4041758 h 4144565"/>
                <a:gd name="connsiteX63" fmla="*/ 1912986 w 9064943"/>
                <a:gd name="connsiteY63" fmla="*/ 4130267 h 4144565"/>
                <a:gd name="connsiteX64" fmla="*/ 1893310 w 9064943"/>
                <a:gd name="connsiteY64" fmla="*/ 4142245 h 4144565"/>
                <a:gd name="connsiteX65" fmla="*/ 1873634 w 9064943"/>
                <a:gd name="connsiteY65" fmla="*/ 4130267 h 4144565"/>
                <a:gd name="connsiteX66" fmla="*/ 1369829 w 9064943"/>
                <a:gd name="connsiteY66" fmla="*/ 4041758 h 4144565"/>
                <a:gd name="connsiteX67" fmla="*/ 866024 w 9064943"/>
                <a:gd name="connsiteY67" fmla="*/ 4130267 h 4144565"/>
                <a:gd name="connsiteX68" fmla="*/ 842539 w 9064943"/>
                <a:gd name="connsiteY68" fmla="*/ 4144564 h 4144565"/>
                <a:gd name="connsiteX69" fmla="*/ 819055 w 9064943"/>
                <a:gd name="connsiteY69" fmla="*/ 4130267 h 4144565"/>
                <a:gd name="connsiteX70" fmla="*/ 315250 w 9064943"/>
                <a:gd name="connsiteY70" fmla="*/ 4041758 h 4144565"/>
                <a:gd name="connsiteX71" fmla="*/ 192804 w 9064943"/>
                <a:gd name="connsiteY71" fmla="*/ 4045837 h 4144565"/>
                <a:gd name="connsiteX72" fmla="*/ 79949 w 9064943"/>
                <a:gd name="connsiteY72" fmla="*/ 4057412 h 4144565"/>
                <a:gd name="connsiteX73" fmla="*/ 90651 w 9064943"/>
                <a:gd name="connsiteY73" fmla="*/ 3933644 h 4144565"/>
                <a:gd name="connsiteX74" fmla="*/ 94396 w 9064943"/>
                <a:gd name="connsiteY74" fmla="*/ 3800289 h 4144565"/>
                <a:gd name="connsiteX75" fmla="*/ 13127 w 9064943"/>
                <a:gd name="connsiteY75" fmla="*/ 3251600 h 4144565"/>
                <a:gd name="connsiteX76" fmla="*/ 0 w 9064943"/>
                <a:gd name="connsiteY76" fmla="*/ 3226024 h 4144565"/>
                <a:gd name="connsiteX77" fmla="*/ 13127 w 9064943"/>
                <a:gd name="connsiteY77" fmla="*/ 3200447 h 4144565"/>
                <a:gd name="connsiteX78" fmla="*/ 94396 w 9064943"/>
                <a:gd name="connsiteY78" fmla="*/ 2651759 h 4144565"/>
                <a:gd name="connsiteX79" fmla="*/ 13127 w 9064943"/>
                <a:gd name="connsiteY79" fmla="*/ 2103071 h 4144565"/>
                <a:gd name="connsiteX80" fmla="*/ 2129 w 9064943"/>
                <a:gd name="connsiteY80" fmla="*/ 2081642 h 4144565"/>
                <a:gd name="connsiteX81" fmla="*/ 13127 w 9064943"/>
                <a:gd name="connsiteY81" fmla="*/ 2060213 h 4144565"/>
                <a:gd name="connsiteX82" fmla="*/ 94397 w 9064943"/>
                <a:gd name="connsiteY82" fmla="*/ 1511527 h 4144565"/>
                <a:gd name="connsiteX83" fmla="*/ 13127 w 9064943"/>
                <a:gd name="connsiteY83" fmla="*/ 962838 h 4144565"/>
                <a:gd name="connsiteX84" fmla="*/ 1 w 9064943"/>
                <a:gd name="connsiteY84" fmla="*/ 937262 h 4144565"/>
                <a:gd name="connsiteX85" fmla="*/ 13127 w 9064943"/>
                <a:gd name="connsiteY85" fmla="*/ 911685 h 4144565"/>
                <a:gd name="connsiteX86" fmla="*/ 94397 w 9064943"/>
                <a:gd name="connsiteY86" fmla="*/ 362997 h 4144565"/>
                <a:gd name="connsiteX87" fmla="*/ 79911 w 9064943"/>
                <a:gd name="connsiteY87" fmla="*/ 105434 h 4144565"/>
                <a:gd name="connsiteX88" fmla="*/ 77071 w 9064943"/>
                <a:gd name="connsiteY88" fmla="*/ 86654 h 4144565"/>
                <a:gd name="connsiteX89" fmla="*/ 78759 w 9064943"/>
                <a:gd name="connsiteY89" fmla="*/ 87030 h 4144565"/>
                <a:gd name="connsiteX90" fmla="*/ 315252 w 9064943"/>
                <a:gd name="connsiteY90" fmla="*/ 102806 h 4144565"/>
                <a:gd name="connsiteX91" fmla="*/ 819057 w 9064943"/>
                <a:gd name="connsiteY91" fmla="*/ 14296 h 4144565"/>
                <a:gd name="connsiteX92" fmla="*/ 842542 w 9064943"/>
                <a:gd name="connsiteY92" fmla="*/ 1 h 4144565"/>
                <a:gd name="connsiteX93" fmla="*/ 866026 w 9064943"/>
                <a:gd name="connsiteY93" fmla="*/ 14296 h 4144565"/>
                <a:gd name="connsiteX94" fmla="*/ 1369831 w 9064943"/>
                <a:gd name="connsiteY94" fmla="*/ 102805 h 4144565"/>
                <a:gd name="connsiteX95" fmla="*/ 1873638 w 9064943"/>
                <a:gd name="connsiteY95" fmla="*/ 14296 h 4144565"/>
                <a:gd name="connsiteX96" fmla="*/ 1893314 w 9064943"/>
                <a:gd name="connsiteY96" fmla="*/ 2318 h 4144565"/>
                <a:gd name="connsiteX97" fmla="*/ 1912990 w 9064943"/>
                <a:gd name="connsiteY97" fmla="*/ 14296 h 4144565"/>
                <a:gd name="connsiteX98" fmla="*/ 2416795 w 9064943"/>
                <a:gd name="connsiteY98" fmla="*/ 102805 h 4144565"/>
                <a:gd name="connsiteX99" fmla="*/ 2920600 w 9064943"/>
                <a:gd name="connsiteY99" fmla="*/ 14296 h 4144565"/>
                <a:gd name="connsiteX100" fmla="*/ 2944084 w 9064943"/>
                <a:gd name="connsiteY100" fmla="*/ 1 h 4144565"/>
                <a:gd name="connsiteX101" fmla="*/ 2967568 w 9064943"/>
                <a:gd name="connsiteY101" fmla="*/ 14296 h 4144565"/>
                <a:gd name="connsiteX102" fmla="*/ 3471373 w 9064943"/>
                <a:gd name="connsiteY102" fmla="*/ 102805 h 4144565"/>
                <a:gd name="connsiteX103" fmla="*/ 3975174 w 9064943"/>
                <a:gd name="connsiteY103" fmla="*/ 14296 h 4144565"/>
                <a:gd name="connsiteX104" fmla="*/ 3998658 w 9064943"/>
                <a:gd name="connsiteY104" fmla="*/ 0 h 4144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9064943" h="4144565">
                  <a:moveTo>
                    <a:pt x="3998658" y="0"/>
                  </a:moveTo>
                  <a:lnTo>
                    <a:pt x="4022143" y="14296"/>
                  </a:lnTo>
                  <a:cubicBezTo>
                    <a:pt x="4131327" y="67696"/>
                    <a:pt x="4316229" y="102805"/>
                    <a:pt x="4525948" y="102805"/>
                  </a:cubicBezTo>
                  <a:cubicBezTo>
                    <a:pt x="4735667" y="102805"/>
                    <a:pt x="4920569" y="67696"/>
                    <a:pt x="5029753" y="14296"/>
                  </a:cubicBezTo>
                  <a:lnTo>
                    <a:pt x="5053237" y="0"/>
                  </a:lnTo>
                  <a:lnTo>
                    <a:pt x="5076722" y="14296"/>
                  </a:lnTo>
                  <a:cubicBezTo>
                    <a:pt x="5185906" y="67696"/>
                    <a:pt x="5370807" y="102805"/>
                    <a:pt x="5580527" y="102805"/>
                  </a:cubicBezTo>
                  <a:cubicBezTo>
                    <a:pt x="5790246" y="102805"/>
                    <a:pt x="5975148" y="67696"/>
                    <a:pt x="6084332" y="14296"/>
                  </a:cubicBezTo>
                  <a:lnTo>
                    <a:pt x="6107816" y="0"/>
                  </a:lnTo>
                  <a:lnTo>
                    <a:pt x="6131301" y="14296"/>
                  </a:lnTo>
                  <a:cubicBezTo>
                    <a:pt x="6240485" y="67696"/>
                    <a:pt x="6425386" y="102805"/>
                    <a:pt x="6635106" y="102805"/>
                  </a:cubicBezTo>
                  <a:cubicBezTo>
                    <a:pt x="6844825" y="102805"/>
                    <a:pt x="7029727" y="67696"/>
                    <a:pt x="7138911" y="14296"/>
                  </a:cubicBezTo>
                  <a:lnTo>
                    <a:pt x="7162395" y="0"/>
                  </a:lnTo>
                  <a:lnTo>
                    <a:pt x="7185880" y="14296"/>
                  </a:lnTo>
                  <a:cubicBezTo>
                    <a:pt x="7295064" y="67696"/>
                    <a:pt x="7479965" y="102805"/>
                    <a:pt x="7689685" y="102805"/>
                  </a:cubicBezTo>
                  <a:cubicBezTo>
                    <a:pt x="7899404" y="102805"/>
                    <a:pt x="8084306" y="67696"/>
                    <a:pt x="8193490" y="14296"/>
                  </a:cubicBezTo>
                  <a:lnTo>
                    <a:pt x="8216976" y="0"/>
                  </a:lnTo>
                  <a:lnTo>
                    <a:pt x="8240461" y="14296"/>
                  </a:lnTo>
                  <a:cubicBezTo>
                    <a:pt x="8349645" y="67696"/>
                    <a:pt x="8534547" y="102805"/>
                    <a:pt x="8744266" y="102805"/>
                  </a:cubicBezTo>
                  <a:cubicBezTo>
                    <a:pt x="8828154" y="102805"/>
                    <a:pt x="8908071" y="97188"/>
                    <a:pt x="8980759" y="87029"/>
                  </a:cubicBezTo>
                  <a:lnTo>
                    <a:pt x="8988062" y="85403"/>
                  </a:lnTo>
                  <a:lnTo>
                    <a:pt x="8985033" y="105438"/>
                  </a:lnTo>
                  <a:cubicBezTo>
                    <a:pt x="8975705" y="184602"/>
                    <a:pt x="8970547" y="271639"/>
                    <a:pt x="8970547" y="362999"/>
                  </a:cubicBezTo>
                  <a:cubicBezTo>
                    <a:pt x="8970547" y="591403"/>
                    <a:pt x="9002784" y="792777"/>
                    <a:pt x="9051817" y="911688"/>
                  </a:cubicBezTo>
                  <a:lnTo>
                    <a:pt x="9064943" y="937265"/>
                  </a:lnTo>
                  <a:lnTo>
                    <a:pt x="9051817" y="962841"/>
                  </a:lnTo>
                  <a:cubicBezTo>
                    <a:pt x="9002784" y="1081752"/>
                    <a:pt x="8970547" y="1283127"/>
                    <a:pt x="8970547" y="1511529"/>
                  </a:cubicBezTo>
                  <a:cubicBezTo>
                    <a:pt x="8970547" y="1739933"/>
                    <a:pt x="9002784" y="1941305"/>
                    <a:pt x="9051817" y="2060217"/>
                  </a:cubicBezTo>
                  <a:lnTo>
                    <a:pt x="9062815" y="2081645"/>
                  </a:lnTo>
                  <a:lnTo>
                    <a:pt x="9051817" y="2103074"/>
                  </a:lnTo>
                  <a:cubicBezTo>
                    <a:pt x="9002784" y="2221986"/>
                    <a:pt x="8970547" y="2423360"/>
                    <a:pt x="8970547" y="2651762"/>
                  </a:cubicBezTo>
                  <a:cubicBezTo>
                    <a:pt x="8970547" y="2880166"/>
                    <a:pt x="9002784" y="3081539"/>
                    <a:pt x="9051817" y="3200450"/>
                  </a:cubicBezTo>
                  <a:lnTo>
                    <a:pt x="9064943" y="3226028"/>
                  </a:lnTo>
                  <a:lnTo>
                    <a:pt x="9051817" y="3251604"/>
                  </a:lnTo>
                  <a:cubicBezTo>
                    <a:pt x="9002784" y="3370516"/>
                    <a:pt x="8970547" y="3571889"/>
                    <a:pt x="8970547" y="3800292"/>
                  </a:cubicBezTo>
                  <a:cubicBezTo>
                    <a:pt x="8970547" y="3891653"/>
                    <a:pt x="8975705" y="3978690"/>
                    <a:pt x="8985033" y="4057855"/>
                  </a:cubicBezTo>
                  <a:lnTo>
                    <a:pt x="8985131" y="4058508"/>
                  </a:lnTo>
                  <a:lnTo>
                    <a:pt x="8980759" y="4057535"/>
                  </a:lnTo>
                  <a:cubicBezTo>
                    <a:pt x="8908071" y="4047376"/>
                    <a:pt x="8828154" y="4041758"/>
                    <a:pt x="8744266" y="4041758"/>
                  </a:cubicBezTo>
                  <a:cubicBezTo>
                    <a:pt x="8534547" y="4041758"/>
                    <a:pt x="8349645" y="4076867"/>
                    <a:pt x="8240461" y="4130267"/>
                  </a:cubicBezTo>
                  <a:lnTo>
                    <a:pt x="8216976" y="4144565"/>
                  </a:lnTo>
                  <a:lnTo>
                    <a:pt x="8193490" y="4130267"/>
                  </a:lnTo>
                  <a:cubicBezTo>
                    <a:pt x="8084306" y="4076867"/>
                    <a:pt x="7899404" y="4041758"/>
                    <a:pt x="7689685" y="4041758"/>
                  </a:cubicBezTo>
                  <a:cubicBezTo>
                    <a:pt x="7479965" y="4041758"/>
                    <a:pt x="7295064" y="4076867"/>
                    <a:pt x="7185880" y="4130267"/>
                  </a:cubicBezTo>
                  <a:lnTo>
                    <a:pt x="7162395" y="4144564"/>
                  </a:lnTo>
                  <a:lnTo>
                    <a:pt x="7138911" y="4130267"/>
                  </a:lnTo>
                  <a:cubicBezTo>
                    <a:pt x="7029727" y="4076867"/>
                    <a:pt x="6844825" y="4041758"/>
                    <a:pt x="6635106" y="4041758"/>
                  </a:cubicBezTo>
                  <a:cubicBezTo>
                    <a:pt x="6425386" y="4041758"/>
                    <a:pt x="6240485" y="4076867"/>
                    <a:pt x="6131301" y="4130267"/>
                  </a:cubicBezTo>
                  <a:lnTo>
                    <a:pt x="6107816" y="4144564"/>
                  </a:lnTo>
                  <a:lnTo>
                    <a:pt x="6084332" y="4130267"/>
                  </a:lnTo>
                  <a:cubicBezTo>
                    <a:pt x="5975148" y="4076867"/>
                    <a:pt x="5790246" y="4041758"/>
                    <a:pt x="5580527" y="4041758"/>
                  </a:cubicBezTo>
                  <a:cubicBezTo>
                    <a:pt x="5370807" y="4041758"/>
                    <a:pt x="5185906" y="4076867"/>
                    <a:pt x="5076722" y="4130267"/>
                  </a:cubicBezTo>
                  <a:lnTo>
                    <a:pt x="5053237" y="4144564"/>
                  </a:lnTo>
                  <a:lnTo>
                    <a:pt x="5029753" y="4130267"/>
                  </a:lnTo>
                  <a:cubicBezTo>
                    <a:pt x="4920569" y="4076867"/>
                    <a:pt x="4735667" y="4041758"/>
                    <a:pt x="4525948" y="4041758"/>
                  </a:cubicBezTo>
                  <a:cubicBezTo>
                    <a:pt x="4316229" y="4041758"/>
                    <a:pt x="4131327" y="4076867"/>
                    <a:pt x="4022143" y="4130267"/>
                  </a:cubicBezTo>
                  <a:lnTo>
                    <a:pt x="3998658" y="4144564"/>
                  </a:lnTo>
                  <a:lnTo>
                    <a:pt x="3975174" y="4130267"/>
                  </a:lnTo>
                  <a:cubicBezTo>
                    <a:pt x="3865990" y="4076867"/>
                    <a:pt x="3681089" y="4041758"/>
                    <a:pt x="3471370" y="4041758"/>
                  </a:cubicBezTo>
                  <a:cubicBezTo>
                    <a:pt x="3261651" y="4041758"/>
                    <a:pt x="3076749" y="4076867"/>
                    <a:pt x="2967565" y="4130267"/>
                  </a:cubicBezTo>
                  <a:lnTo>
                    <a:pt x="2944080" y="4144564"/>
                  </a:lnTo>
                  <a:lnTo>
                    <a:pt x="2920596" y="4130267"/>
                  </a:lnTo>
                  <a:cubicBezTo>
                    <a:pt x="2811412" y="4076867"/>
                    <a:pt x="2626510" y="4041758"/>
                    <a:pt x="2416791" y="4041758"/>
                  </a:cubicBezTo>
                  <a:cubicBezTo>
                    <a:pt x="2207072" y="4041758"/>
                    <a:pt x="2022170" y="4076867"/>
                    <a:pt x="1912986" y="4130267"/>
                  </a:cubicBezTo>
                  <a:lnTo>
                    <a:pt x="1893310" y="4142245"/>
                  </a:lnTo>
                  <a:lnTo>
                    <a:pt x="1873634" y="4130267"/>
                  </a:lnTo>
                  <a:cubicBezTo>
                    <a:pt x="1764450" y="4076867"/>
                    <a:pt x="1579548" y="4041758"/>
                    <a:pt x="1369829" y="4041758"/>
                  </a:cubicBezTo>
                  <a:cubicBezTo>
                    <a:pt x="1160109" y="4041758"/>
                    <a:pt x="975208" y="4076867"/>
                    <a:pt x="866024" y="4130267"/>
                  </a:cubicBezTo>
                  <a:lnTo>
                    <a:pt x="842539" y="4144564"/>
                  </a:lnTo>
                  <a:lnTo>
                    <a:pt x="819055" y="4130267"/>
                  </a:lnTo>
                  <a:cubicBezTo>
                    <a:pt x="709871" y="4076867"/>
                    <a:pt x="524969" y="4041758"/>
                    <a:pt x="315250" y="4041758"/>
                  </a:cubicBezTo>
                  <a:cubicBezTo>
                    <a:pt x="273306" y="4041758"/>
                    <a:pt x="232355" y="4043163"/>
                    <a:pt x="192804" y="4045837"/>
                  </a:cubicBezTo>
                  <a:lnTo>
                    <a:pt x="79949" y="4057412"/>
                  </a:lnTo>
                  <a:lnTo>
                    <a:pt x="90651" y="3933644"/>
                  </a:lnTo>
                  <a:cubicBezTo>
                    <a:pt x="93107" y="3890569"/>
                    <a:pt x="94396" y="3845969"/>
                    <a:pt x="94396" y="3800289"/>
                  </a:cubicBezTo>
                  <a:cubicBezTo>
                    <a:pt x="94396" y="3571886"/>
                    <a:pt x="62159" y="3370513"/>
                    <a:pt x="13127" y="3251600"/>
                  </a:cubicBezTo>
                  <a:lnTo>
                    <a:pt x="0" y="3226024"/>
                  </a:lnTo>
                  <a:lnTo>
                    <a:pt x="13127" y="3200447"/>
                  </a:lnTo>
                  <a:cubicBezTo>
                    <a:pt x="62159" y="3081536"/>
                    <a:pt x="94396" y="2880162"/>
                    <a:pt x="94396" y="2651759"/>
                  </a:cubicBezTo>
                  <a:cubicBezTo>
                    <a:pt x="94396" y="2423356"/>
                    <a:pt x="62159" y="2221983"/>
                    <a:pt x="13127" y="2103071"/>
                  </a:cubicBezTo>
                  <a:lnTo>
                    <a:pt x="2129" y="2081642"/>
                  </a:lnTo>
                  <a:lnTo>
                    <a:pt x="13127" y="2060213"/>
                  </a:lnTo>
                  <a:cubicBezTo>
                    <a:pt x="62159" y="1941302"/>
                    <a:pt x="94397" y="1739930"/>
                    <a:pt x="94397" y="1511527"/>
                  </a:cubicBezTo>
                  <a:cubicBezTo>
                    <a:pt x="94397" y="1283123"/>
                    <a:pt x="62159" y="1081750"/>
                    <a:pt x="13127" y="962838"/>
                  </a:cubicBezTo>
                  <a:lnTo>
                    <a:pt x="1" y="937262"/>
                  </a:lnTo>
                  <a:lnTo>
                    <a:pt x="13127" y="911685"/>
                  </a:lnTo>
                  <a:cubicBezTo>
                    <a:pt x="62160" y="792773"/>
                    <a:pt x="94397" y="591400"/>
                    <a:pt x="94397" y="362997"/>
                  </a:cubicBezTo>
                  <a:cubicBezTo>
                    <a:pt x="94397" y="271636"/>
                    <a:pt x="89239" y="184599"/>
                    <a:pt x="79911" y="105434"/>
                  </a:cubicBezTo>
                  <a:lnTo>
                    <a:pt x="77071" y="86654"/>
                  </a:lnTo>
                  <a:lnTo>
                    <a:pt x="78759" y="87030"/>
                  </a:lnTo>
                  <a:cubicBezTo>
                    <a:pt x="151448" y="97189"/>
                    <a:pt x="231365" y="102806"/>
                    <a:pt x="315252" y="102806"/>
                  </a:cubicBezTo>
                  <a:cubicBezTo>
                    <a:pt x="524972" y="102806"/>
                    <a:pt x="709873" y="67696"/>
                    <a:pt x="819057" y="14296"/>
                  </a:cubicBezTo>
                  <a:lnTo>
                    <a:pt x="842542" y="1"/>
                  </a:lnTo>
                  <a:lnTo>
                    <a:pt x="866026" y="14296"/>
                  </a:lnTo>
                  <a:cubicBezTo>
                    <a:pt x="975210" y="67696"/>
                    <a:pt x="1160112" y="102805"/>
                    <a:pt x="1369831" y="102805"/>
                  </a:cubicBezTo>
                  <a:cubicBezTo>
                    <a:pt x="1579551" y="102805"/>
                    <a:pt x="1764454" y="67696"/>
                    <a:pt x="1873638" y="14296"/>
                  </a:cubicBezTo>
                  <a:lnTo>
                    <a:pt x="1893314" y="2318"/>
                  </a:lnTo>
                  <a:lnTo>
                    <a:pt x="1912990" y="14296"/>
                  </a:lnTo>
                  <a:cubicBezTo>
                    <a:pt x="2022174" y="67696"/>
                    <a:pt x="2207075" y="102805"/>
                    <a:pt x="2416795" y="102805"/>
                  </a:cubicBezTo>
                  <a:cubicBezTo>
                    <a:pt x="2626514" y="102805"/>
                    <a:pt x="2811415" y="67696"/>
                    <a:pt x="2920600" y="14296"/>
                  </a:cubicBezTo>
                  <a:lnTo>
                    <a:pt x="2944084" y="1"/>
                  </a:lnTo>
                  <a:lnTo>
                    <a:pt x="2967568" y="14296"/>
                  </a:lnTo>
                  <a:cubicBezTo>
                    <a:pt x="3076753" y="67696"/>
                    <a:pt x="3261654" y="102805"/>
                    <a:pt x="3471373" y="102805"/>
                  </a:cubicBezTo>
                  <a:cubicBezTo>
                    <a:pt x="3681092" y="102805"/>
                    <a:pt x="3865990" y="67696"/>
                    <a:pt x="3975174" y="14296"/>
                  </a:cubicBezTo>
                  <a:lnTo>
                    <a:pt x="3998658" y="0"/>
                  </a:lnTo>
                  <a:close/>
                </a:path>
              </a:pathLst>
            </a:custGeom>
            <a:noFill/>
            <a:ln w="190500">
              <a:solidFill>
                <a:srgbClr val="FFFF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CF789F58-12D9-003B-A811-707C61E88587}"/>
                </a:ext>
              </a:extLst>
            </p:cNvPr>
            <p:cNvSpPr/>
            <p:nvPr/>
          </p:nvSpPr>
          <p:spPr>
            <a:xfrm>
              <a:off x="278158" y="327805"/>
              <a:ext cx="9383428" cy="4393310"/>
            </a:xfrm>
            <a:custGeom>
              <a:avLst/>
              <a:gdLst>
                <a:gd name="connsiteX0" fmla="*/ 3998658 w 9064943"/>
                <a:gd name="connsiteY0" fmla="*/ 0 h 4144565"/>
                <a:gd name="connsiteX1" fmla="*/ 4022143 w 9064943"/>
                <a:gd name="connsiteY1" fmla="*/ 14296 h 4144565"/>
                <a:gd name="connsiteX2" fmla="*/ 4525948 w 9064943"/>
                <a:gd name="connsiteY2" fmla="*/ 102805 h 4144565"/>
                <a:gd name="connsiteX3" fmla="*/ 5029753 w 9064943"/>
                <a:gd name="connsiteY3" fmla="*/ 14296 h 4144565"/>
                <a:gd name="connsiteX4" fmla="*/ 5053237 w 9064943"/>
                <a:gd name="connsiteY4" fmla="*/ 0 h 4144565"/>
                <a:gd name="connsiteX5" fmla="*/ 5076722 w 9064943"/>
                <a:gd name="connsiteY5" fmla="*/ 14296 h 4144565"/>
                <a:gd name="connsiteX6" fmla="*/ 5580527 w 9064943"/>
                <a:gd name="connsiteY6" fmla="*/ 102805 h 4144565"/>
                <a:gd name="connsiteX7" fmla="*/ 6084332 w 9064943"/>
                <a:gd name="connsiteY7" fmla="*/ 14296 h 4144565"/>
                <a:gd name="connsiteX8" fmla="*/ 6107816 w 9064943"/>
                <a:gd name="connsiteY8" fmla="*/ 0 h 4144565"/>
                <a:gd name="connsiteX9" fmla="*/ 6131301 w 9064943"/>
                <a:gd name="connsiteY9" fmla="*/ 14296 h 4144565"/>
                <a:gd name="connsiteX10" fmla="*/ 6635106 w 9064943"/>
                <a:gd name="connsiteY10" fmla="*/ 102805 h 4144565"/>
                <a:gd name="connsiteX11" fmla="*/ 7138911 w 9064943"/>
                <a:gd name="connsiteY11" fmla="*/ 14296 h 4144565"/>
                <a:gd name="connsiteX12" fmla="*/ 7162395 w 9064943"/>
                <a:gd name="connsiteY12" fmla="*/ 0 h 4144565"/>
                <a:gd name="connsiteX13" fmla="*/ 7185880 w 9064943"/>
                <a:gd name="connsiteY13" fmla="*/ 14296 h 4144565"/>
                <a:gd name="connsiteX14" fmla="*/ 7689685 w 9064943"/>
                <a:gd name="connsiteY14" fmla="*/ 102805 h 4144565"/>
                <a:gd name="connsiteX15" fmla="*/ 8193490 w 9064943"/>
                <a:gd name="connsiteY15" fmla="*/ 14296 h 4144565"/>
                <a:gd name="connsiteX16" fmla="*/ 8216976 w 9064943"/>
                <a:gd name="connsiteY16" fmla="*/ 0 h 4144565"/>
                <a:gd name="connsiteX17" fmla="*/ 8240461 w 9064943"/>
                <a:gd name="connsiteY17" fmla="*/ 14296 h 4144565"/>
                <a:gd name="connsiteX18" fmla="*/ 8744266 w 9064943"/>
                <a:gd name="connsiteY18" fmla="*/ 102805 h 4144565"/>
                <a:gd name="connsiteX19" fmla="*/ 8980759 w 9064943"/>
                <a:gd name="connsiteY19" fmla="*/ 87029 h 4144565"/>
                <a:gd name="connsiteX20" fmla="*/ 8988062 w 9064943"/>
                <a:gd name="connsiteY20" fmla="*/ 85403 h 4144565"/>
                <a:gd name="connsiteX21" fmla="*/ 8985033 w 9064943"/>
                <a:gd name="connsiteY21" fmla="*/ 105438 h 4144565"/>
                <a:gd name="connsiteX22" fmla="*/ 8970547 w 9064943"/>
                <a:gd name="connsiteY22" fmla="*/ 362999 h 4144565"/>
                <a:gd name="connsiteX23" fmla="*/ 9051817 w 9064943"/>
                <a:gd name="connsiteY23" fmla="*/ 911688 h 4144565"/>
                <a:gd name="connsiteX24" fmla="*/ 9064943 w 9064943"/>
                <a:gd name="connsiteY24" fmla="*/ 937265 h 4144565"/>
                <a:gd name="connsiteX25" fmla="*/ 9051817 w 9064943"/>
                <a:gd name="connsiteY25" fmla="*/ 962841 h 4144565"/>
                <a:gd name="connsiteX26" fmla="*/ 8970547 w 9064943"/>
                <a:gd name="connsiteY26" fmla="*/ 1511529 h 4144565"/>
                <a:gd name="connsiteX27" fmla="*/ 9051817 w 9064943"/>
                <a:gd name="connsiteY27" fmla="*/ 2060217 h 4144565"/>
                <a:gd name="connsiteX28" fmla="*/ 9062815 w 9064943"/>
                <a:gd name="connsiteY28" fmla="*/ 2081645 h 4144565"/>
                <a:gd name="connsiteX29" fmla="*/ 9051817 w 9064943"/>
                <a:gd name="connsiteY29" fmla="*/ 2103074 h 4144565"/>
                <a:gd name="connsiteX30" fmla="*/ 8970547 w 9064943"/>
                <a:gd name="connsiteY30" fmla="*/ 2651762 h 4144565"/>
                <a:gd name="connsiteX31" fmla="*/ 9051817 w 9064943"/>
                <a:gd name="connsiteY31" fmla="*/ 3200450 h 4144565"/>
                <a:gd name="connsiteX32" fmla="*/ 9064943 w 9064943"/>
                <a:gd name="connsiteY32" fmla="*/ 3226028 h 4144565"/>
                <a:gd name="connsiteX33" fmla="*/ 9051817 w 9064943"/>
                <a:gd name="connsiteY33" fmla="*/ 3251604 h 4144565"/>
                <a:gd name="connsiteX34" fmla="*/ 8970547 w 9064943"/>
                <a:gd name="connsiteY34" fmla="*/ 3800292 h 4144565"/>
                <a:gd name="connsiteX35" fmla="*/ 8985033 w 9064943"/>
                <a:gd name="connsiteY35" fmla="*/ 4057855 h 4144565"/>
                <a:gd name="connsiteX36" fmla="*/ 8985131 w 9064943"/>
                <a:gd name="connsiteY36" fmla="*/ 4058508 h 4144565"/>
                <a:gd name="connsiteX37" fmla="*/ 8980759 w 9064943"/>
                <a:gd name="connsiteY37" fmla="*/ 4057535 h 4144565"/>
                <a:gd name="connsiteX38" fmla="*/ 8744266 w 9064943"/>
                <a:gd name="connsiteY38" fmla="*/ 4041758 h 4144565"/>
                <a:gd name="connsiteX39" fmla="*/ 8240461 w 9064943"/>
                <a:gd name="connsiteY39" fmla="*/ 4130267 h 4144565"/>
                <a:gd name="connsiteX40" fmla="*/ 8216976 w 9064943"/>
                <a:gd name="connsiteY40" fmla="*/ 4144565 h 4144565"/>
                <a:gd name="connsiteX41" fmla="*/ 8193490 w 9064943"/>
                <a:gd name="connsiteY41" fmla="*/ 4130267 h 4144565"/>
                <a:gd name="connsiteX42" fmla="*/ 7689685 w 9064943"/>
                <a:gd name="connsiteY42" fmla="*/ 4041758 h 4144565"/>
                <a:gd name="connsiteX43" fmla="*/ 7185880 w 9064943"/>
                <a:gd name="connsiteY43" fmla="*/ 4130267 h 4144565"/>
                <a:gd name="connsiteX44" fmla="*/ 7162395 w 9064943"/>
                <a:gd name="connsiteY44" fmla="*/ 4144564 h 4144565"/>
                <a:gd name="connsiteX45" fmla="*/ 7138911 w 9064943"/>
                <a:gd name="connsiteY45" fmla="*/ 4130267 h 4144565"/>
                <a:gd name="connsiteX46" fmla="*/ 6635106 w 9064943"/>
                <a:gd name="connsiteY46" fmla="*/ 4041758 h 4144565"/>
                <a:gd name="connsiteX47" fmla="*/ 6131301 w 9064943"/>
                <a:gd name="connsiteY47" fmla="*/ 4130267 h 4144565"/>
                <a:gd name="connsiteX48" fmla="*/ 6107816 w 9064943"/>
                <a:gd name="connsiteY48" fmla="*/ 4144564 h 4144565"/>
                <a:gd name="connsiteX49" fmla="*/ 6084332 w 9064943"/>
                <a:gd name="connsiteY49" fmla="*/ 4130267 h 4144565"/>
                <a:gd name="connsiteX50" fmla="*/ 5580527 w 9064943"/>
                <a:gd name="connsiteY50" fmla="*/ 4041758 h 4144565"/>
                <a:gd name="connsiteX51" fmla="*/ 5076722 w 9064943"/>
                <a:gd name="connsiteY51" fmla="*/ 4130267 h 4144565"/>
                <a:gd name="connsiteX52" fmla="*/ 5053237 w 9064943"/>
                <a:gd name="connsiteY52" fmla="*/ 4144564 h 4144565"/>
                <a:gd name="connsiteX53" fmla="*/ 5029753 w 9064943"/>
                <a:gd name="connsiteY53" fmla="*/ 4130267 h 4144565"/>
                <a:gd name="connsiteX54" fmla="*/ 4525948 w 9064943"/>
                <a:gd name="connsiteY54" fmla="*/ 4041758 h 4144565"/>
                <a:gd name="connsiteX55" fmla="*/ 4022143 w 9064943"/>
                <a:gd name="connsiteY55" fmla="*/ 4130267 h 4144565"/>
                <a:gd name="connsiteX56" fmla="*/ 3998658 w 9064943"/>
                <a:gd name="connsiteY56" fmla="*/ 4144564 h 4144565"/>
                <a:gd name="connsiteX57" fmla="*/ 3975174 w 9064943"/>
                <a:gd name="connsiteY57" fmla="*/ 4130267 h 4144565"/>
                <a:gd name="connsiteX58" fmla="*/ 3471370 w 9064943"/>
                <a:gd name="connsiteY58" fmla="*/ 4041758 h 4144565"/>
                <a:gd name="connsiteX59" fmla="*/ 2967565 w 9064943"/>
                <a:gd name="connsiteY59" fmla="*/ 4130267 h 4144565"/>
                <a:gd name="connsiteX60" fmla="*/ 2944080 w 9064943"/>
                <a:gd name="connsiteY60" fmla="*/ 4144564 h 4144565"/>
                <a:gd name="connsiteX61" fmla="*/ 2920596 w 9064943"/>
                <a:gd name="connsiteY61" fmla="*/ 4130267 h 4144565"/>
                <a:gd name="connsiteX62" fmla="*/ 2416791 w 9064943"/>
                <a:gd name="connsiteY62" fmla="*/ 4041758 h 4144565"/>
                <a:gd name="connsiteX63" fmla="*/ 1912986 w 9064943"/>
                <a:gd name="connsiteY63" fmla="*/ 4130267 h 4144565"/>
                <a:gd name="connsiteX64" fmla="*/ 1893310 w 9064943"/>
                <a:gd name="connsiteY64" fmla="*/ 4142245 h 4144565"/>
                <a:gd name="connsiteX65" fmla="*/ 1873634 w 9064943"/>
                <a:gd name="connsiteY65" fmla="*/ 4130267 h 4144565"/>
                <a:gd name="connsiteX66" fmla="*/ 1369829 w 9064943"/>
                <a:gd name="connsiteY66" fmla="*/ 4041758 h 4144565"/>
                <a:gd name="connsiteX67" fmla="*/ 866024 w 9064943"/>
                <a:gd name="connsiteY67" fmla="*/ 4130267 h 4144565"/>
                <a:gd name="connsiteX68" fmla="*/ 842539 w 9064943"/>
                <a:gd name="connsiteY68" fmla="*/ 4144564 h 4144565"/>
                <a:gd name="connsiteX69" fmla="*/ 819055 w 9064943"/>
                <a:gd name="connsiteY69" fmla="*/ 4130267 h 4144565"/>
                <a:gd name="connsiteX70" fmla="*/ 315250 w 9064943"/>
                <a:gd name="connsiteY70" fmla="*/ 4041758 h 4144565"/>
                <a:gd name="connsiteX71" fmla="*/ 192804 w 9064943"/>
                <a:gd name="connsiteY71" fmla="*/ 4045837 h 4144565"/>
                <a:gd name="connsiteX72" fmla="*/ 79949 w 9064943"/>
                <a:gd name="connsiteY72" fmla="*/ 4057412 h 4144565"/>
                <a:gd name="connsiteX73" fmla="*/ 90651 w 9064943"/>
                <a:gd name="connsiteY73" fmla="*/ 3933644 h 4144565"/>
                <a:gd name="connsiteX74" fmla="*/ 94396 w 9064943"/>
                <a:gd name="connsiteY74" fmla="*/ 3800289 h 4144565"/>
                <a:gd name="connsiteX75" fmla="*/ 13127 w 9064943"/>
                <a:gd name="connsiteY75" fmla="*/ 3251600 h 4144565"/>
                <a:gd name="connsiteX76" fmla="*/ 0 w 9064943"/>
                <a:gd name="connsiteY76" fmla="*/ 3226024 h 4144565"/>
                <a:gd name="connsiteX77" fmla="*/ 13127 w 9064943"/>
                <a:gd name="connsiteY77" fmla="*/ 3200447 h 4144565"/>
                <a:gd name="connsiteX78" fmla="*/ 94396 w 9064943"/>
                <a:gd name="connsiteY78" fmla="*/ 2651759 h 4144565"/>
                <a:gd name="connsiteX79" fmla="*/ 13127 w 9064943"/>
                <a:gd name="connsiteY79" fmla="*/ 2103071 h 4144565"/>
                <a:gd name="connsiteX80" fmla="*/ 2129 w 9064943"/>
                <a:gd name="connsiteY80" fmla="*/ 2081642 h 4144565"/>
                <a:gd name="connsiteX81" fmla="*/ 13127 w 9064943"/>
                <a:gd name="connsiteY81" fmla="*/ 2060213 h 4144565"/>
                <a:gd name="connsiteX82" fmla="*/ 94397 w 9064943"/>
                <a:gd name="connsiteY82" fmla="*/ 1511527 h 4144565"/>
                <a:gd name="connsiteX83" fmla="*/ 13127 w 9064943"/>
                <a:gd name="connsiteY83" fmla="*/ 962838 h 4144565"/>
                <a:gd name="connsiteX84" fmla="*/ 1 w 9064943"/>
                <a:gd name="connsiteY84" fmla="*/ 937262 h 4144565"/>
                <a:gd name="connsiteX85" fmla="*/ 13127 w 9064943"/>
                <a:gd name="connsiteY85" fmla="*/ 911685 h 4144565"/>
                <a:gd name="connsiteX86" fmla="*/ 94397 w 9064943"/>
                <a:gd name="connsiteY86" fmla="*/ 362997 h 4144565"/>
                <a:gd name="connsiteX87" fmla="*/ 79911 w 9064943"/>
                <a:gd name="connsiteY87" fmla="*/ 105434 h 4144565"/>
                <a:gd name="connsiteX88" fmla="*/ 77071 w 9064943"/>
                <a:gd name="connsiteY88" fmla="*/ 86654 h 4144565"/>
                <a:gd name="connsiteX89" fmla="*/ 78759 w 9064943"/>
                <a:gd name="connsiteY89" fmla="*/ 87030 h 4144565"/>
                <a:gd name="connsiteX90" fmla="*/ 315252 w 9064943"/>
                <a:gd name="connsiteY90" fmla="*/ 102806 h 4144565"/>
                <a:gd name="connsiteX91" fmla="*/ 819057 w 9064943"/>
                <a:gd name="connsiteY91" fmla="*/ 14296 h 4144565"/>
                <a:gd name="connsiteX92" fmla="*/ 842542 w 9064943"/>
                <a:gd name="connsiteY92" fmla="*/ 1 h 4144565"/>
                <a:gd name="connsiteX93" fmla="*/ 866026 w 9064943"/>
                <a:gd name="connsiteY93" fmla="*/ 14296 h 4144565"/>
                <a:gd name="connsiteX94" fmla="*/ 1369831 w 9064943"/>
                <a:gd name="connsiteY94" fmla="*/ 102805 h 4144565"/>
                <a:gd name="connsiteX95" fmla="*/ 1873638 w 9064943"/>
                <a:gd name="connsiteY95" fmla="*/ 14296 h 4144565"/>
                <a:gd name="connsiteX96" fmla="*/ 1893314 w 9064943"/>
                <a:gd name="connsiteY96" fmla="*/ 2318 h 4144565"/>
                <a:gd name="connsiteX97" fmla="*/ 1912990 w 9064943"/>
                <a:gd name="connsiteY97" fmla="*/ 14296 h 4144565"/>
                <a:gd name="connsiteX98" fmla="*/ 2416795 w 9064943"/>
                <a:gd name="connsiteY98" fmla="*/ 102805 h 4144565"/>
                <a:gd name="connsiteX99" fmla="*/ 2920600 w 9064943"/>
                <a:gd name="connsiteY99" fmla="*/ 14296 h 4144565"/>
                <a:gd name="connsiteX100" fmla="*/ 2944084 w 9064943"/>
                <a:gd name="connsiteY100" fmla="*/ 1 h 4144565"/>
                <a:gd name="connsiteX101" fmla="*/ 2967568 w 9064943"/>
                <a:gd name="connsiteY101" fmla="*/ 14296 h 4144565"/>
                <a:gd name="connsiteX102" fmla="*/ 3471373 w 9064943"/>
                <a:gd name="connsiteY102" fmla="*/ 102805 h 4144565"/>
                <a:gd name="connsiteX103" fmla="*/ 3975174 w 9064943"/>
                <a:gd name="connsiteY103" fmla="*/ 14296 h 4144565"/>
                <a:gd name="connsiteX104" fmla="*/ 3998658 w 9064943"/>
                <a:gd name="connsiteY104" fmla="*/ 0 h 4144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9064943" h="4144565">
                  <a:moveTo>
                    <a:pt x="3998658" y="0"/>
                  </a:moveTo>
                  <a:lnTo>
                    <a:pt x="4022143" y="14296"/>
                  </a:lnTo>
                  <a:cubicBezTo>
                    <a:pt x="4131327" y="67696"/>
                    <a:pt x="4316229" y="102805"/>
                    <a:pt x="4525948" y="102805"/>
                  </a:cubicBezTo>
                  <a:cubicBezTo>
                    <a:pt x="4735667" y="102805"/>
                    <a:pt x="4920569" y="67696"/>
                    <a:pt x="5029753" y="14296"/>
                  </a:cubicBezTo>
                  <a:lnTo>
                    <a:pt x="5053237" y="0"/>
                  </a:lnTo>
                  <a:lnTo>
                    <a:pt x="5076722" y="14296"/>
                  </a:lnTo>
                  <a:cubicBezTo>
                    <a:pt x="5185906" y="67696"/>
                    <a:pt x="5370807" y="102805"/>
                    <a:pt x="5580527" y="102805"/>
                  </a:cubicBezTo>
                  <a:cubicBezTo>
                    <a:pt x="5790246" y="102805"/>
                    <a:pt x="5975148" y="67696"/>
                    <a:pt x="6084332" y="14296"/>
                  </a:cubicBezTo>
                  <a:lnTo>
                    <a:pt x="6107816" y="0"/>
                  </a:lnTo>
                  <a:lnTo>
                    <a:pt x="6131301" y="14296"/>
                  </a:lnTo>
                  <a:cubicBezTo>
                    <a:pt x="6240485" y="67696"/>
                    <a:pt x="6425386" y="102805"/>
                    <a:pt x="6635106" y="102805"/>
                  </a:cubicBezTo>
                  <a:cubicBezTo>
                    <a:pt x="6844825" y="102805"/>
                    <a:pt x="7029727" y="67696"/>
                    <a:pt x="7138911" y="14296"/>
                  </a:cubicBezTo>
                  <a:lnTo>
                    <a:pt x="7162395" y="0"/>
                  </a:lnTo>
                  <a:lnTo>
                    <a:pt x="7185880" y="14296"/>
                  </a:lnTo>
                  <a:cubicBezTo>
                    <a:pt x="7295064" y="67696"/>
                    <a:pt x="7479965" y="102805"/>
                    <a:pt x="7689685" y="102805"/>
                  </a:cubicBezTo>
                  <a:cubicBezTo>
                    <a:pt x="7899404" y="102805"/>
                    <a:pt x="8084306" y="67696"/>
                    <a:pt x="8193490" y="14296"/>
                  </a:cubicBezTo>
                  <a:lnTo>
                    <a:pt x="8216976" y="0"/>
                  </a:lnTo>
                  <a:lnTo>
                    <a:pt x="8240461" y="14296"/>
                  </a:lnTo>
                  <a:cubicBezTo>
                    <a:pt x="8349645" y="67696"/>
                    <a:pt x="8534547" y="102805"/>
                    <a:pt x="8744266" y="102805"/>
                  </a:cubicBezTo>
                  <a:cubicBezTo>
                    <a:pt x="8828154" y="102805"/>
                    <a:pt x="8908071" y="97188"/>
                    <a:pt x="8980759" y="87029"/>
                  </a:cubicBezTo>
                  <a:lnTo>
                    <a:pt x="8988062" y="85403"/>
                  </a:lnTo>
                  <a:lnTo>
                    <a:pt x="8985033" y="105438"/>
                  </a:lnTo>
                  <a:cubicBezTo>
                    <a:pt x="8975705" y="184602"/>
                    <a:pt x="8970547" y="271639"/>
                    <a:pt x="8970547" y="362999"/>
                  </a:cubicBezTo>
                  <a:cubicBezTo>
                    <a:pt x="8970547" y="591403"/>
                    <a:pt x="9002784" y="792777"/>
                    <a:pt x="9051817" y="911688"/>
                  </a:cubicBezTo>
                  <a:lnTo>
                    <a:pt x="9064943" y="937265"/>
                  </a:lnTo>
                  <a:lnTo>
                    <a:pt x="9051817" y="962841"/>
                  </a:lnTo>
                  <a:cubicBezTo>
                    <a:pt x="9002784" y="1081752"/>
                    <a:pt x="8970547" y="1283127"/>
                    <a:pt x="8970547" y="1511529"/>
                  </a:cubicBezTo>
                  <a:cubicBezTo>
                    <a:pt x="8970547" y="1739933"/>
                    <a:pt x="9002784" y="1941305"/>
                    <a:pt x="9051817" y="2060217"/>
                  </a:cubicBezTo>
                  <a:lnTo>
                    <a:pt x="9062815" y="2081645"/>
                  </a:lnTo>
                  <a:lnTo>
                    <a:pt x="9051817" y="2103074"/>
                  </a:lnTo>
                  <a:cubicBezTo>
                    <a:pt x="9002784" y="2221986"/>
                    <a:pt x="8970547" y="2423360"/>
                    <a:pt x="8970547" y="2651762"/>
                  </a:cubicBezTo>
                  <a:cubicBezTo>
                    <a:pt x="8970547" y="2880166"/>
                    <a:pt x="9002784" y="3081539"/>
                    <a:pt x="9051817" y="3200450"/>
                  </a:cubicBezTo>
                  <a:lnTo>
                    <a:pt x="9064943" y="3226028"/>
                  </a:lnTo>
                  <a:lnTo>
                    <a:pt x="9051817" y="3251604"/>
                  </a:lnTo>
                  <a:cubicBezTo>
                    <a:pt x="9002784" y="3370516"/>
                    <a:pt x="8970547" y="3571889"/>
                    <a:pt x="8970547" y="3800292"/>
                  </a:cubicBezTo>
                  <a:cubicBezTo>
                    <a:pt x="8970547" y="3891653"/>
                    <a:pt x="8975705" y="3978690"/>
                    <a:pt x="8985033" y="4057855"/>
                  </a:cubicBezTo>
                  <a:lnTo>
                    <a:pt x="8985131" y="4058508"/>
                  </a:lnTo>
                  <a:lnTo>
                    <a:pt x="8980759" y="4057535"/>
                  </a:lnTo>
                  <a:cubicBezTo>
                    <a:pt x="8908071" y="4047376"/>
                    <a:pt x="8828154" y="4041758"/>
                    <a:pt x="8744266" y="4041758"/>
                  </a:cubicBezTo>
                  <a:cubicBezTo>
                    <a:pt x="8534547" y="4041758"/>
                    <a:pt x="8349645" y="4076867"/>
                    <a:pt x="8240461" y="4130267"/>
                  </a:cubicBezTo>
                  <a:lnTo>
                    <a:pt x="8216976" y="4144565"/>
                  </a:lnTo>
                  <a:lnTo>
                    <a:pt x="8193490" y="4130267"/>
                  </a:lnTo>
                  <a:cubicBezTo>
                    <a:pt x="8084306" y="4076867"/>
                    <a:pt x="7899404" y="4041758"/>
                    <a:pt x="7689685" y="4041758"/>
                  </a:cubicBezTo>
                  <a:cubicBezTo>
                    <a:pt x="7479965" y="4041758"/>
                    <a:pt x="7295064" y="4076867"/>
                    <a:pt x="7185880" y="4130267"/>
                  </a:cubicBezTo>
                  <a:lnTo>
                    <a:pt x="7162395" y="4144564"/>
                  </a:lnTo>
                  <a:lnTo>
                    <a:pt x="7138911" y="4130267"/>
                  </a:lnTo>
                  <a:cubicBezTo>
                    <a:pt x="7029727" y="4076867"/>
                    <a:pt x="6844825" y="4041758"/>
                    <a:pt x="6635106" y="4041758"/>
                  </a:cubicBezTo>
                  <a:cubicBezTo>
                    <a:pt x="6425386" y="4041758"/>
                    <a:pt x="6240485" y="4076867"/>
                    <a:pt x="6131301" y="4130267"/>
                  </a:cubicBezTo>
                  <a:lnTo>
                    <a:pt x="6107816" y="4144564"/>
                  </a:lnTo>
                  <a:lnTo>
                    <a:pt x="6084332" y="4130267"/>
                  </a:lnTo>
                  <a:cubicBezTo>
                    <a:pt x="5975148" y="4076867"/>
                    <a:pt x="5790246" y="4041758"/>
                    <a:pt x="5580527" y="4041758"/>
                  </a:cubicBezTo>
                  <a:cubicBezTo>
                    <a:pt x="5370807" y="4041758"/>
                    <a:pt x="5185906" y="4076867"/>
                    <a:pt x="5076722" y="4130267"/>
                  </a:cubicBezTo>
                  <a:lnTo>
                    <a:pt x="5053237" y="4144564"/>
                  </a:lnTo>
                  <a:lnTo>
                    <a:pt x="5029753" y="4130267"/>
                  </a:lnTo>
                  <a:cubicBezTo>
                    <a:pt x="4920569" y="4076867"/>
                    <a:pt x="4735667" y="4041758"/>
                    <a:pt x="4525948" y="4041758"/>
                  </a:cubicBezTo>
                  <a:cubicBezTo>
                    <a:pt x="4316229" y="4041758"/>
                    <a:pt x="4131327" y="4076867"/>
                    <a:pt x="4022143" y="4130267"/>
                  </a:cubicBezTo>
                  <a:lnTo>
                    <a:pt x="3998658" y="4144564"/>
                  </a:lnTo>
                  <a:lnTo>
                    <a:pt x="3975174" y="4130267"/>
                  </a:lnTo>
                  <a:cubicBezTo>
                    <a:pt x="3865990" y="4076867"/>
                    <a:pt x="3681089" y="4041758"/>
                    <a:pt x="3471370" y="4041758"/>
                  </a:cubicBezTo>
                  <a:cubicBezTo>
                    <a:pt x="3261651" y="4041758"/>
                    <a:pt x="3076749" y="4076867"/>
                    <a:pt x="2967565" y="4130267"/>
                  </a:cubicBezTo>
                  <a:lnTo>
                    <a:pt x="2944080" y="4144564"/>
                  </a:lnTo>
                  <a:lnTo>
                    <a:pt x="2920596" y="4130267"/>
                  </a:lnTo>
                  <a:cubicBezTo>
                    <a:pt x="2811412" y="4076867"/>
                    <a:pt x="2626510" y="4041758"/>
                    <a:pt x="2416791" y="4041758"/>
                  </a:cubicBezTo>
                  <a:cubicBezTo>
                    <a:pt x="2207072" y="4041758"/>
                    <a:pt x="2022170" y="4076867"/>
                    <a:pt x="1912986" y="4130267"/>
                  </a:cubicBezTo>
                  <a:lnTo>
                    <a:pt x="1893310" y="4142245"/>
                  </a:lnTo>
                  <a:lnTo>
                    <a:pt x="1873634" y="4130267"/>
                  </a:lnTo>
                  <a:cubicBezTo>
                    <a:pt x="1764450" y="4076867"/>
                    <a:pt x="1579548" y="4041758"/>
                    <a:pt x="1369829" y="4041758"/>
                  </a:cubicBezTo>
                  <a:cubicBezTo>
                    <a:pt x="1160109" y="4041758"/>
                    <a:pt x="975208" y="4076867"/>
                    <a:pt x="866024" y="4130267"/>
                  </a:cubicBezTo>
                  <a:lnTo>
                    <a:pt x="842539" y="4144564"/>
                  </a:lnTo>
                  <a:lnTo>
                    <a:pt x="819055" y="4130267"/>
                  </a:lnTo>
                  <a:cubicBezTo>
                    <a:pt x="709871" y="4076867"/>
                    <a:pt x="524969" y="4041758"/>
                    <a:pt x="315250" y="4041758"/>
                  </a:cubicBezTo>
                  <a:cubicBezTo>
                    <a:pt x="273306" y="4041758"/>
                    <a:pt x="232355" y="4043163"/>
                    <a:pt x="192804" y="4045837"/>
                  </a:cubicBezTo>
                  <a:lnTo>
                    <a:pt x="79949" y="4057412"/>
                  </a:lnTo>
                  <a:lnTo>
                    <a:pt x="90651" y="3933644"/>
                  </a:lnTo>
                  <a:cubicBezTo>
                    <a:pt x="93107" y="3890569"/>
                    <a:pt x="94396" y="3845969"/>
                    <a:pt x="94396" y="3800289"/>
                  </a:cubicBezTo>
                  <a:cubicBezTo>
                    <a:pt x="94396" y="3571886"/>
                    <a:pt x="62159" y="3370513"/>
                    <a:pt x="13127" y="3251600"/>
                  </a:cubicBezTo>
                  <a:lnTo>
                    <a:pt x="0" y="3226024"/>
                  </a:lnTo>
                  <a:lnTo>
                    <a:pt x="13127" y="3200447"/>
                  </a:lnTo>
                  <a:cubicBezTo>
                    <a:pt x="62159" y="3081536"/>
                    <a:pt x="94396" y="2880162"/>
                    <a:pt x="94396" y="2651759"/>
                  </a:cubicBezTo>
                  <a:cubicBezTo>
                    <a:pt x="94396" y="2423356"/>
                    <a:pt x="62159" y="2221983"/>
                    <a:pt x="13127" y="2103071"/>
                  </a:cubicBezTo>
                  <a:lnTo>
                    <a:pt x="2129" y="2081642"/>
                  </a:lnTo>
                  <a:lnTo>
                    <a:pt x="13127" y="2060213"/>
                  </a:lnTo>
                  <a:cubicBezTo>
                    <a:pt x="62159" y="1941302"/>
                    <a:pt x="94397" y="1739930"/>
                    <a:pt x="94397" y="1511527"/>
                  </a:cubicBezTo>
                  <a:cubicBezTo>
                    <a:pt x="94397" y="1283123"/>
                    <a:pt x="62159" y="1081750"/>
                    <a:pt x="13127" y="962838"/>
                  </a:cubicBezTo>
                  <a:lnTo>
                    <a:pt x="1" y="937262"/>
                  </a:lnTo>
                  <a:lnTo>
                    <a:pt x="13127" y="911685"/>
                  </a:lnTo>
                  <a:cubicBezTo>
                    <a:pt x="62160" y="792773"/>
                    <a:pt x="94397" y="591400"/>
                    <a:pt x="94397" y="362997"/>
                  </a:cubicBezTo>
                  <a:cubicBezTo>
                    <a:pt x="94397" y="271636"/>
                    <a:pt x="89239" y="184599"/>
                    <a:pt x="79911" y="105434"/>
                  </a:cubicBezTo>
                  <a:lnTo>
                    <a:pt x="77071" y="86654"/>
                  </a:lnTo>
                  <a:lnTo>
                    <a:pt x="78759" y="87030"/>
                  </a:lnTo>
                  <a:cubicBezTo>
                    <a:pt x="151448" y="97189"/>
                    <a:pt x="231365" y="102806"/>
                    <a:pt x="315252" y="102806"/>
                  </a:cubicBezTo>
                  <a:cubicBezTo>
                    <a:pt x="524972" y="102806"/>
                    <a:pt x="709873" y="67696"/>
                    <a:pt x="819057" y="14296"/>
                  </a:cubicBezTo>
                  <a:lnTo>
                    <a:pt x="842542" y="1"/>
                  </a:lnTo>
                  <a:lnTo>
                    <a:pt x="866026" y="14296"/>
                  </a:lnTo>
                  <a:cubicBezTo>
                    <a:pt x="975210" y="67696"/>
                    <a:pt x="1160112" y="102805"/>
                    <a:pt x="1369831" y="102805"/>
                  </a:cubicBezTo>
                  <a:cubicBezTo>
                    <a:pt x="1579551" y="102805"/>
                    <a:pt x="1764454" y="67696"/>
                    <a:pt x="1873638" y="14296"/>
                  </a:cubicBezTo>
                  <a:lnTo>
                    <a:pt x="1893314" y="2318"/>
                  </a:lnTo>
                  <a:lnTo>
                    <a:pt x="1912990" y="14296"/>
                  </a:lnTo>
                  <a:cubicBezTo>
                    <a:pt x="2022174" y="67696"/>
                    <a:pt x="2207075" y="102805"/>
                    <a:pt x="2416795" y="102805"/>
                  </a:cubicBezTo>
                  <a:cubicBezTo>
                    <a:pt x="2626514" y="102805"/>
                    <a:pt x="2811415" y="67696"/>
                    <a:pt x="2920600" y="14296"/>
                  </a:cubicBezTo>
                  <a:lnTo>
                    <a:pt x="2944084" y="1"/>
                  </a:lnTo>
                  <a:lnTo>
                    <a:pt x="2967568" y="14296"/>
                  </a:lnTo>
                  <a:cubicBezTo>
                    <a:pt x="3076753" y="67696"/>
                    <a:pt x="3261654" y="102805"/>
                    <a:pt x="3471373" y="102805"/>
                  </a:cubicBezTo>
                  <a:cubicBezTo>
                    <a:pt x="3681092" y="102805"/>
                    <a:pt x="3865990" y="67696"/>
                    <a:pt x="3975174" y="14296"/>
                  </a:cubicBezTo>
                  <a:lnTo>
                    <a:pt x="3998658" y="0"/>
                  </a:lnTo>
                  <a:close/>
                </a:path>
              </a:pathLst>
            </a:custGeom>
            <a:noFill/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020794" y="914400"/>
            <a:ext cx="7864414" cy="323884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FF00"/>
                </a:solidFill>
              </a:rPr>
              <a:t>住民以外の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FF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ゴミ出し禁止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A95DD83E-156A-72D0-21A0-503D9ABEDD4A}"/>
              </a:ext>
            </a:extLst>
          </p:cNvPr>
          <p:cNvGrpSpPr/>
          <p:nvPr/>
        </p:nvGrpSpPr>
        <p:grpSpPr>
          <a:xfrm>
            <a:off x="7574042" y="4137300"/>
            <a:ext cx="1699438" cy="2560872"/>
            <a:chOff x="6594337" y="-3164346"/>
            <a:chExt cx="2710669" cy="4084693"/>
          </a:xfrm>
        </p:grpSpPr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1A678255-711F-1692-2194-9A9C766C2D72}"/>
                </a:ext>
              </a:extLst>
            </p:cNvPr>
            <p:cNvSpPr/>
            <p:nvPr/>
          </p:nvSpPr>
          <p:spPr bwMode="auto">
            <a:xfrm rot="13500000" flipH="1">
              <a:off x="6605610" y="-209221"/>
              <a:ext cx="449971" cy="472517"/>
            </a:xfrm>
            <a:custGeom>
              <a:avLst/>
              <a:gdLst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3158 w 412229"/>
                <a:gd name="connsiteY23" fmla="*/ 135661 h 427334"/>
                <a:gd name="connsiteX24" fmla="*/ 157273 w 412229"/>
                <a:gd name="connsiteY24" fmla="*/ 102172 h 427334"/>
                <a:gd name="connsiteX25" fmla="*/ 241729 w 412229"/>
                <a:gd name="connsiteY25" fmla="*/ 9762 h 427334"/>
                <a:gd name="connsiteX26" fmla="*/ 284487 w 412229"/>
                <a:gd name="connsiteY26" fmla="*/ 575 h 427334"/>
                <a:gd name="connsiteX27" fmla="*/ 284527 w 412229"/>
                <a:gd name="connsiteY27" fmla="*/ 1303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35549 w 412229"/>
                <a:gd name="connsiteY22" fmla="*/ 136764 h 427334"/>
                <a:gd name="connsiteX23" fmla="*/ 157273 w 412229"/>
                <a:gd name="connsiteY23" fmla="*/ 102172 h 427334"/>
                <a:gd name="connsiteX24" fmla="*/ 241729 w 412229"/>
                <a:gd name="connsiteY24" fmla="*/ 9762 h 427334"/>
                <a:gd name="connsiteX25" fmla="*/ 284487 w 412229"/>
                <a:gd name="connsiteY25" fmla="*/ 575 h 427334"/>
                <a:gd name="connsiteX26" fmla="*/ 284527 w 412229"/>
                <a:gd name="connsiteY26" fmla="*/ 1303 h 427334"/>
                <a:gd name="connsiteX27" fmla="*/ 293521 w 412229"/>
                <a:gd name="connsiteY27" fmla="*/ 0 h 427334"/>
                <a:gd name="connsiteX0" fmla="*/ 293521 w 412229"/>
                <a:gd name="connsiteY0" fmla="*/ 0 h 427334"/>
                <a:gd name="connsiteX1" fmla="*/ 390798 w 412229"/>
                <a:gd name="connsiteY1" fmla="*/ 53757 h 427334"/>
                <a:gd name="connsiteX2" fmla="*/ 293521 w 412229"/>
                <a:gd name="connsiteY2" fmla="*/ 112278 h 427334"/>
                <a:gd name="connsiteX3" fmla="*/ 284673 w 412229"/>
                <a:gd name="connsiteY3" fmla="*/ 110996 h 427334"/>
                <a:gd name="connsiteX4" fmla="*/ 272276 w 412229"/>
                <a:gd name="connsiteY4" fmla="*/ 115729 h 427334"/>
                <a:gd name="connsiteX5" fmla="*/ 261464 w 412229"/>
                <a:gd name="connsiteY5" fmla="*/ 131958 h 427334"/>
                <a:gd name="connsiteX6" fmla="*/ 273853 w 412229"/>
                <a:gd name="connsiteY6" fmla="*/ 166983 h 427334"/>
                <a:gd name="connsiteX7" fmla="*/ 292464 w 412229"/>
                <a:gd name="connsiteY7" fmla="*/ 172805 h 427334"/>
                <a:gd name="connsiteX8" fmla="*/ 303590 w 412229"/>
                <a:gd name="connsiteY8" fmla="*/ 169176 h 427334"/>
                <a:gd name="connsiteX9" fmla="*/ 310221 w 412229"/>
                <a:gd name="connsiteY9" fmla="*/ 159341 h 427334"/>
                <a:gd name="connsiteX10" fmla="*/ 352474 w 412229"/>
                <a:gd name="connsiteY10" fmla="*/ 141839 h 427334"/>
                <a:gd name="connsiteX11" fmla="*/ 412229 w 412229"/>
                <a:gd name="connsiteY11" fmla="*/ 201594 h 427334"/>
                <a:gd name="connsiteX12" fmla="*/ 375734 w 412229"/>
                <a:gd name="connsiteY12" fmla="*/ 256653 h 427334"/>
                <a:gd name="connsiteX13" fmla="*/ 366925 w 412229"/>
                <a:gd name="connsiteY13" fmla="*/ 258432 h 427334"/>
                <a:gd name="connsiteX14" fmla="*/ 335342 w 412229"/>
                <a:gd name="connsiteY14" fmla="*/ 274409 h 427334"/>
                <a:gd name="connsiteX15" fmla="*/ 289635 w 412229"/>
                <a:gd name="connsiteY15" fmla="*/ 278194 h 427334"/>
                <a:gd name="connsiteX16" fmla="*/ 292337 w 412229"/>
                <a:gd name="connsiteY16" fmla="*/ 321306 h 427334"/>
                <a:gd name="connsiteX17" fmla="*/ 209975 w 412229"/>
                <a:gd name="connsiteY17" fmla="*/ 414524 h 427334"/>
                <a:gd name="connsiteX18" fmla="*/ 180488 w 412229"/>
                <a:gd name="connsiteY18" fmla="*/ 422425 h 427334"/>
                <a:gd name="connsiteX19" fmla="*/ 5285 w 412229"/>
                <a:gd name="connsiteY19" fmla="*/ 321272 h 427334"/>
                <a:gd name="connsiteX20" fmla="*/ 4909 w 412229"/>
                <a:gd name="connsiteY20" fmla="*/ 319868 h 427334"/>
                <a:gd name="connsiteX21" fmla="*/ 106062 w 412229"/>
                <a:gd name="connsiteY21" fmla="*/ 144665 h 427334"/>
                <a:gd name="connsiteX22" fmla="*/ 157273 w 412229"/>
                <a:gd name="connsiteY22" fmla="*/ 102172 h 427334"/>
                <a:gd name="connsiteX23" fmla="*/ 241729 w 412229"/>
                <a:gd name="connsiteY23" fmla="*/ 9762 h 427334"/>
                <a:gd name="connsiteX24" fmla="*/ 284487 w 412229"/>
                <a:gd name="connsiteY24" fmla="*/ 575 h 427334"/>
                <a:gd name="connsiteX25" fmla="*/ 284527 w 412229"/>
                <a:gd name="connsiteY25" fmla="*/ 1303 h 427334"/>
                <a:gd name="connsiteX26" fmla="*/ 293521 w 412229"/>
                <a:gd name="connsiteY26" fmla="*/ 0 h 427334"/>
                <a:gd name="connsiteX0" fmla="*/ 295015 w 413723"/>
                <a:gd name="connsiteY0" fmla="*/ 0 h 427334"/>
                <a:gd name="connsiteX1" fmla="*/ 392292 w 413723"/>
                <a:gd name="connsiteY1" fmla="*/ 53757 h 427334"/>
                <a:gd name="connsiteX2" fmla="*/ 295015 w 413723"/>
                <a:gd name="connsiteY2" fmla="*/ 112278 h 427334"/>
                <a:gd name="connsiteX3" fmla="*/ 286167 w 413723"/>
                <a:gd name="connsiteY3" fmla="*/ 110996 h 427334"/>
                <a:gd name="connsiteX4" fmla="*/ 273770 w 413723"/>
                <a:gd name="connsiteY4" fmla="*/ 115729 h 427334"/>
                <a:gd name="connsiteX5" fmla="*/ 262958 w 413723"/>
                <a:gd name="connsiteY5" fmla="*/ 131958 h 427334"/>
                <a:gd name="connsiteX6" fmla="*/ 275347 w 413723"/>
                <a:gd name="connsiteY6" fmla="*/ 166983 h 427334"/>
                <a:gd name="connsiteX7" fmla="*/ 293958 w 413723"/>
                <a:gd name="connsiteY7" fmla="*/ 172805 h 427334"/>
                <a:gd name="connsiteX8" fmla="*/ 305084 w 413723"/>
                <a:gd name="connsiteY8" fmla="*/ 169176 h 427334"/>
                <a:gd name="connsiteX9" fmla="*/ 311715 w 413723"/>
                <a:gd name="connsiteY9" fmla="*/ 159341 h 427334"/>
                <a:gd name="connsiteX10" fmla="*/ 353968 w 413723"/>
                <a:gd name="connsiteY10" fmla="*/ 141839 h 427334"/>
                <a:gd name="connsiteX11" fmla="*/ 413723 w 413723"/>
                <a:gd name="connsiteY11" fmla="*/ 201594 h 427334"/>
                <a:gd name="connsiteX12" fmla="*/ 377228 w 413723"/>
                <a:gd name="connsiteY12" fmla="*/ 256653 h 427334"/>
                <a:gd name="connsiteX13" fmla="*/ 368419 w 413723"/>
                <a:gd name="connsiteY13" fmla="*/ 258432 h 427334"/>
                <a:gd name="connsiteX14" fmla="*/ 336836 w 413723"/>
                <a:gd name="connsiteY14" fmla="*/ 274409 h 427334"/>
                <a:gd name="connsiteX15" fmla="*/ 291129 w 413723"/>
                <a:gd name="connsiteY15" fmla="*/ 278194 h 427334"/>
                <a:gd name="connsiteX16" fmla="*/ 293831 w 413723"/>
                <a:gd name="connsiteY16" fmla="*/ 321306 h 427334"/>
                <a:gd name="connsiteX17" fmla="*/ 211469 w 413723"/>
                <a:gd name="connsiteY17" fmla="*/ 414524 h 427334"/>
                <a:gd name="connsiteX18" fmla="*/ 181982 w 413723"/>
                <a:gd name="connsiteY18" fmla="*/ 422425 h 427334"/>
                <a:gd name="connsiteX19" fmla="*/ 6779 w 413723"/>
                <a:gd name="connsiteY19" fmla="*/ 321272 h 427334"/>
                <a:gd name="connsiteX20" fmla="*/ 6403 w 413723"/>
                <a:gd name="connsiteY20" fmla="*/ 319868 h 427334"/>
                <a:gd name="connsiteX21" fmla="*/ 90887 w 413723"/>
                <a:gd name="connsiteY21" fmla="*/ 142283 h 427334"/>
                <a:gd name="connsiteX22" fmla="*/ 158767 w 413723"/>
                <a:gd name="connsiteY22" fmla="*/ 102172 h 427334"/>
                <a:gd name="connsiteX23" fmla="*/ 243223 w 413723"/>
                <a:gd name="connsiteY23" fmla="*/ 9762 h 427334"/>
                <a:gd name="connsiteX24" fmla="*/ 285981 w 413723"/>
                <a:gd name="connsiteY24" fmla="*/ 575 h 427334"/>
                <a:gd name="connsiteX25" fmla="*/ 286021 w 413723"/>
                <a:gd name="connsiteY25" fmla="*/ 1303 h 427334"/>
                <a:gd name="connsiteX26" fmla="*/ 295015 w 413723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8528 w 413484"/>
                <a:gd name="connsiteY22" fmla="*/ 102172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0890 w 413484"/>
                <a:gd name="connsiteY15" fmla="*/ 278194 h 427334"/>
                <a:gd name="connsiteX16" fmla="*/ 293592 w 413484"/>
                <a:gd name="connsiteY16" fmla="*/ 321306 h 427334"/>
                <a:gd name="connsiteX17" fmla="*/ 211230 w 413484"/>
                <a:gd name="connsiteY17" fmla="*/ 414524 h 427334"/>
                <a:gd name="connsiteX18" fmla="*/ 181743 w 413484"/>
                <a:gd name="connsiteY18" fmla="*/ 422425 h 427334"/>
                <a:gd name="connsiteX19" fmla="*/ 6540 w 413484"/>
                <a:gd name="connsiteY19" fmla="*/ 321272 h 427334"/>
                <a:gd name="connsiteX20" fmla="*/ 6164 w 413484"/>
                <a:gd name="connsiteY20" fmla="*/ 319868 h 427334"/>
                <a:gd name="connsiteX21" fmla="*/ 90648 w 413484"/>
                <a:gd name="connsiteY21" fmla="*/ 142283 h 427334"/>
                <a:gd name="connsiteX22" fmla="*/ 153766 w 413484"/>
                <a:gd name="connsiteY22" fmla="*/ 75978 h 427334"/>
                <a:gd name="connsiteX23" fmla="*/ 242984 w 413484"/>
                <a:gd name="connsiteY23" fmla="*/ 9762 h 427334"/>
                <a:gd name="connsiteX24" fmla="*/ 285742 w 413484"/>
                <a:gd name="connsiteY24" fmla="*/ 575 h 427334"/>
                <a:gd name="connsiteX25" fmla="*/ 285782 w 413484"/>
                <a:gd name="connsiteY25" fmla="*/ 1303 h 427334"/>
                <a:gd name="connsiteX26" fmla="*/ 294776 w 413484"/>
                <a:gd name="connsiteY26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75108 w 413484"/>
                <a:gd name="connsiteY6" fmla="*/ 166983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4776 w 413484"/>
                <a:gd name="connsiteY0" fmla="*/ 0 h 427334"/>
                <a:gd name="connsiteX1" fmla="*/ 392053 w 413484"/>
                <a:gd name="connsiteY1" fmla="*/ 53757 h 427334"/>
                <a:gd name="connsiteX2" fmla="*/ 294776 w 413484"/>
                <a:gd name="connsiteY2" fmla="*/ 112278 h 427334"/>
                <a:gd name="connsiteX3" fmla="*/ 285928 w 413484"/>
                <a:gd name="connsiteY3" fmla="*/ 110996 h 427334"/>
                <a:gd name="connsiteX4" fmla="*/ 273531 w 413484"/>
                <a:gd name="connsiteY4" fmla="*/ 115729 h 427334"/>
                <a:gd name="connsiteX5" fmla="*/ 262719 w 413484"/>
                <a:gd name="connsiteY5" fmla="*/ 131958 h 427334"/>
                <a:gd name="connsiteX6" fmla="*/ 234627 w 413484"/>
                <a:gd name="connsiteY6" fmla="*/ 195558 h 427334"/>
                <a:gd name="connsiteX7" fmla="*/ 293719 w 413484"/>
                <a:gd name="connsiteY7" fmla="*/ 172805 h 427334"/>
                <a:gd name="connsiteX8" fmla="*/ 304845 w 413484"/>
                <a:gd name="connsiteY8" fmla="*/ 169176 h 427334"/>
                <a:gd name="connsiteX9" fmla="*/ 311476 w 413484"/>
                <a:gd name="connsiteY9" fmla="*/ 159341 h 427334"/>
                <a:gd name="connsiteX10" fmla="*/ 353729 w 413484"/>
                <a:gd name="connsiteY10" fmla="*/ 141839 h 427334"/>
                <a:gd name="connsiteX11" fmla="*/ 413484 w 413484"/>
                <a:gd name="connsiteY11" fmla="*/ 201594 h 427334"/>
                <a:gd name="connsiteX12" fmla="*/ 376989 w 413484"/>
                <a:gd name="connsiteY12" fmla="*/ 256653 h 427334"/>
                <a:gd name="connsiteX13" fmla="*/ 368180 w 413484"/>
                <a:gd name="connsiteY13" fmla="*/ 258432 h 427334"/>
                <a:gd name="connsiteX14" fmla="*/ 336597 w 413484"/>
                <a:gd name="connsiteY14" fmla="*/ 274409 h 427334"/>
                <a:gd name="connsiteX15" fmla="*/ 293592 w 413484"/>
                <a:gd name="connsiteY15" fmla="*/ 321306 h 427334"/>
                <a:gd name="connsiteX16" fmla="*/ 211230 w 413484"/>
                <a:gd name="connsiteY16" fmla="*/ 414524 h 427334"/>
                <a:gd name="connsiteX17" fmla="*/ 181743 w 413484"/>
                <a:gd name="connsiteY17" fmla="*/ 422425 h 427334"/>
                <a:gd name="connsiteX18" fmla="*/ 6540 w 413484"/>
                <a:gd name="connsiteY18" fmla="*/ 321272 h 427334"/>
                <a:gd name="connsiteX19" fmla="*/ 6164 w 413484"/>
                <a:gd name="connsiteY19" fmla="*/ 319868 h 427334"/>
                <a:gd name="connsiteX20" fmla="*/ 90648 w 413484"/>
                <a:gd name="connsiteY20" fmla="*/ 142283 h 427334"/>
                <a:gd name="connsiteX21" fmla="*/ 153766 w 413484"/>
                <a:gd name="connsiteY21" fmla="*/ 75978 h 427334"/>
                <a:gd name="connsiteX22" fmla="*/ 242984 w 413484"/>
                <a:gd name="connsiteY22" fmla="*/ 9762 h 427334"/>
                <a:gd name="connsiteX23" fmla="*/ 285742 w 413484"/>
                <a:gd name="connsiteY23" fmla="*/ 575 h 427334"/>
                <a:gd name="connsiteX24" fmla="*/ 285782 w 413484"/>
                <a:gd name="connsiteY24" fmla="*/ 1303 h 427334"/>
                <a:gd name="connsiteX25" fmla="*/ 294776 w 413484"/>
                <a:gd name="connsiteY25" fmla="*/ 0 h 427334"/>
                <a:gd name="connsiteX0" fmla="*/ 299067 w 417775"/>
                <a:gd name="connsiteY0" fmla="*/ 0 h 427334"/>
                <a:gd name="connsiteX1" fmla="*/ 396344 w 417775"/>
                <a:gd name="connsiteY1" fmla="*/ 53757 h 427334"/>
                <a:gd name="connsiteX2" fmla="*/ 299067 w 417775"/>
                <a:gd name="connsiteY2" fmla="*/ 112278 h 427334"/>
                <a:gd name="connsiteX3" fmla="*/ 290219 w 417775"/>
                <a:gd name="connsiteY3" fmla="*/ 110996 h 427334"/>
                <a:gd name="connsiteX4" fmla="*/ 277822 w 417775"/>
                <a:gd name="connsiteY4" fmla="*/ 115729 h 427334"/>
                <a:gd name="connsiteX5" fmla="*/ 267010 w 417775"/>
                <a:gd name="connsiteY5" fmla="*/ 131958 h 427334"/>
                <a:gd name="connsiteX6" fmla="*/ 238918 w 417775"/>
                <a:gd name="connsiteY6" fmla="*/ 195558 h 427334"/>
                <a:gd name="connsiteX7" fmla="*/ 298010 w 417775"/>
                <a:gd name="connsiteY7" fmla="*/ 172805 h 427334"/>
                <a:gd name="connsiteX8" fmla="*/ 309136 w 417775"/>
                <a:gd name="connsiteY8" fmla="*/ 169176 h 427334"/>
                <a:gd name="connsiteX9" fmla="*/ 315767 w 417775"/>
                <a:gd name="connsiteY9" fmla="*/ 159341 h 427334"/>
                <a:gd name="connsiteX10" fmla="*/ 358020 w 417775"/>
                <a:gd name="connsiteY10" fmla="*/ 141839 h 427334"/>
                <a:gd name="connsiteX11" fmla="*/ 417775 w 417775"/>
                <a:gd name="connsiteY11" fmla="*/ 201594 h 427334"/>
                <a:gd name="connsiteX12" fmla="*/ 381280 w 417775"/>
                <a:gd name="connsiteY12" fmla="*/ 256653 h 427334"/>
                <a:gd name="connsiteX13" fmla="*/ 372471 w 417775"/>
                <a:gd name="connsiteY13" fmla="*/ 258432 h 427334"/>
                <a:gd name="connsiteX14" fmla="*/ 340888 w 417775"/>
                <a:gd name="connsiteY14" fmla="*/ 274409 h 427334"/>
                <a:gd name="connsiteX15" fmla="*/ 297883 w 417775"/>
                <a:gd name="connsiteY15" fmla="*/ 321306 h 427334"/>
                <a:gd name="connsiteX16" fmla="*/ 215521 w 417775"/>
                <a:gd name="connsiteY16" fmla="*/ 414524 h 427334"/>
                <a:gd name="connsiteX17" fmla="*/ 186034 w 417775"/>
                <a:gd name="connsiteY17" fmla="*/ 422425 h 427334"/>
                <a:gd name="connsiteX18" fmla="*/ 10831 w 417775"/>
                <a:gd name="connsiteY18" fmla="*/ 321272 h 427334"/>
                <a:gd name="connsiteX19" fmla="*/ 5692 w 417775"/>
                <a:gd name="connsiteY19" fmla="*/ 384162 h 427334"/>
                <a:gd name="connsiteX20" fmla="*/ 94939 w 417775"/>
                <a:gd name="connsiteY20" fmla="*/ 142283 h 427334"/>
                <a:gd name="connsiteX21" fmla="*/ 158057 w 417775"/>
                <a:gd name="connsiteY21" fmla="*/ 75978 h 427334"/>
                <a:gd name="connsiteX22" fmla="*/ 247275 w 417775"/>
                <a:gd name="connsiteY22" fmla="*/ 9762 h 427334"/>
                <a:gd name="connsiteX23" fmla="*/ 290033 w 417775"/>
                <a:gd name="connsiteY23" fmla="*/ 575 h 427334"/>
                <a:gd name="connsiteX24" fmla="*/ 290073 w 417775"/>
                <a:gd name="connsiteY24" fmla="*/ 1303 h 427334"/>
                <a:gd name="connsiteX25" fmla="*/ 299067 w 417775"/>
                <a:gd name="connsiteY25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79388 w 406944"/>
                <a:gd name="connsiteY3" fmla="*/ 110996 h 427334"/>
                <a:gd name="connsiteX4" fmla="*/ 266991 w 406944"/>
                <a:gd name="connsiteY4" fmla="*/ 115729 h 427334"/>
                <a:gd name="connsiteX5" fmla="*/ 256179 w 406944"/>
                <a:gd name="connsiteY5" fmla="*/ 131958 h 427334"/>
                <a:gd name="connsiteX6" fmla="*/ 228087 w 406944"/>
                <a:gd name="connsiteY6" fmla="*/ 195558 h 427334"/>
                <a:gd name="connsiteX7" fmla="*/ 287179 w 406944"/>
                <a:gd name="connsiteY7" fmla="*/ 172805 h 427334"/>
                <a:gd name="connsiteX8" fmla="*/ 298305 w 406944"/>
                <a:gd name="connsiteY8" fmla="*/ 169176 h 427334"/>
                <a:gd name="connsiteX9" fmla="*/ 304936 w 406944"/>
                <a:gd name="connsiteY9" fmla="*/ 159341 h 427334"/>
                <a:gd name="connsiteX10" fmla="*/ 347189 w 406944"/>
                <a:gd name="connsiteY10" fmla="*/ 141839 h 427334"/>
                <a:gd name="connsiteX11" fmla="*/ 406944 w 406944"/>
                <a:gd name="connsiteY11" fmla="*/ 201594 h 427334"/>
                <a:gd name="connsiteX12" fmla="*/ 370449 w 406944"/>
                <a:gd name="connsiteY12" fmla="*/ 256653 h 427334"/>
                <a:gd name="connsiteX13" fmla="*/ 361640 w 406944"/>
                <a:gd name="connsiteY13" fmla="*/ 258432 h 427334"/>
                <a:gd name="connsiteX14" fmla="*/ 330057 w 406944"/>
                <a:gd name="connsiteY14" fmla="*/ 274409 h 427334"/>
                <a:gd name="connsiteX15" fmla="*/ 287052 w 406944"/>
                <a:gd name="connsiteY15" fmla="*/ 321306 h 427334"/>
                <a:gd name="connsiteX16" fmla="*/ 204690 w 406944"/>
                <a:gd name="connsiteY16" fmla="*/ 414524 h 427334"/>
                <a:gd name="connsiteX17" fmla="*/ 175203 w 406944"/>
                <a:gd name="connsiteY17" fmla="*/ 422425 h 427334"/>
                <a:gd name="connsiteX18" fmla="*/ 0 w 406944"/>
                <a:gd name="connsiteY18" fmla="*/ 321272 h 427334"/>
                <a:gd name="connsiteX19" fmla="*/ 84108 w 406944"/>
                <a:gd name="connsiteY19" fmla="*/ 142283 h 427334"/>
                <a:gd name="connsiteX20" fmla="*/ 147226 w 406944"/>
                <a:gd name="connsiteY20" fmla="*/ 75978 h 427334"/>
                <a:gd name="connsiteX21" fmla="*/ 236444 w 406944"/>
                <a:gd name="connsiteY21" fmla="*/ 9762 h 427334"/>
                <a:gd name="connsiteX22" fmla="*/ 279202 w 406944"/>
                <a:gd name="connsiteY22" fmla="*/ 575 h 427334"/>
                <a:gd name="connsiteX23" fmla="*/ 279242 w 406944"/>
                <a:gd name="connsiteY23" fmla="*/ 1303 h 427334"/>
                <a:gd name="connsiteX24" fmla="*/ 288236 w 406944"/>
                <a:gd name="connsiteY24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88236 w 406944"/>
                <a:gd name="connsiteY2" fmla="*/ 11227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28087 w 406944"/>
                <a:gd name="connsiteY5" fmla="*/ 195558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87179 w 406944"/>
                <a:gd name="connsiteY6" fmla="*/ 172805 h 427334"/>
                <a:gd name="connsiteX7" fmla="*/ 298305 w 406944"/>
                <a:gd name="connsiteY7" fmla="*/ 169176 h 427334"/>
                <a:gd name="connsiteX8" fmla="*/ 304936 w 406944"/>
                <a:gd name="connsiteY8" fmla="*/ 159341 h 427334"/>
                <a:gd name="connsiteX9" fmla="*/ 347189 w 406944"/>
                <a:gd name="connsiteY9" fmla="*/ 141839 h 427334"/>
                <a:gd name="connsiteX10" fmla="*/ 406944 w 406944"/>
                <a:gd name="connsiteY10" fmla="*/ 201594 h 427334"/>
                <a:gd name="connsiteX11" fmla="*/ 370449 w 406944"/>
                <a:gd name="connsiteY11" fmla="*/ 256653 h 427334"/>
                <a:gd name="connsiteX12" fmla="*/ 361640 w 406944"/>
                <a:gd name="connsiteY12" fmla="*/ 258432 h 427334"/>
                <a:gd name="connsiteX13" fmla="*/ 330057 w 406944"/>
                <a:gd name="connsiteY13" fmla="*/ 274409 h 427334"/>
                <a:gd name="connsiteX14" fmla="*/ 287052 w 406944"/>
                <a:gd name="connsiteY14" fmla="*/ 321306 h 427334"/>
                <a:gd name="connsiteX15" fmla="*/ 204690 w 406944"/>
                <a:gd name="connsiteY15" fmla="*/ 414524 h 427334"/>
                <a:gd name="connsiteX16" fmla="*/ 175203 w 406944"/>
                <a:gd name="connsiteY16" fmla="*/ 422425 h 427334"/>
                <a:gd name="connsiteX17" fmla="*/ 0 w 406944"/>
                <a:gd name="connsiteY17" fmla="*/ 321272 h 427334"/>
                <a:gd name="connsiteX18" fmla="*/ 84108 w 406944"/>
                <a:gd name="connsiteY18" fmla="*/ 142283 h 427334"/>
                <a:gd name="connsiteX19" fmla="*/ 147226 w 406944"/>
                <a:gd name="connsiteY19" fmla="*/ 75978 h 427334"/>
                <a:gd name="connsiteX20" fmla="*/ 236444 w 406944"/>
                <a:gd name="connsiteY20" fmla="*/ 9762 h 427334"/>
                <a:gd name="connsiteX21" fmla="*/ 279202 w 406944"/>
                <a:gd name="connsiteY21" fmla="*/ 575 h 427334"/>
                <a:gd name="connsiteX22" fmla="*/ 279242 w 406944"/>
                <a:gd name="connsiteY22" fmla="*/ 1303 h 427334"/>
                <a:gd name="connsiteX23" fmla="*/ 288236 w 406944"/>
                <a:gd name="connsiteY23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56179 w 406944"/>
                <a:gd name="connsiteY4" fmla="*/ 131958 h 427334"/>
                <a:gd name="connsiteX5" fmla="*/ 216181 w 406944"/>
                <a:gd name="connsiteY5" fmla="*/ 209846 h 427334"/>
                <a:gd name="connsiteX6" fmla="*/ 298305 w 406944"/>
                <a:gd name="connsiteY6" fmla="*/ 169176 h 427334"/>
                <a:gd name="connsiteX7" fmla="*/ 304936 w 406944"/>
                <a:gd name="connsiteY7" fmla="*/ 159341 h 427334"/>
                <a:gd name="connsiteX8" fmla="*/ 347189 w 406944"/>
                <a:gd name="connsiteY8" fmla="*/ 141839 h 427334"/>
                <a:gd name="connsiteX9" fmla="*/ 406944 w 406944"/>
                <a:gd name="connsiteY9" fmla="*/ 201594 h 427334"/>
                <a:gd name="connsiteX10" fmla="*/ 370449 w 406944"/>
                <a:gd name="connsiteY10" fmla="*/ 256653 h 427334"/>
                <a:gd name="connsiteX11" fmla="*/ 361640 w 406944"/>
                <a:gd name="connsiteY11" fmla="*/ 258432 h 427334"/>
                <a:gd name="connsiteX12" fmla="*/ 330057 w 406944"/>
                <a:gd name="connsiteY12" fmla="*/ 274409 h 427334"/>
                <a:gd name="connsiteX13" fmla="*/ 287052 w 406944"/>
                <a:gd name="connsiteY13" fmla="*/ 321306 h 427334"/>
                <a:gd name="connsiteX14" fmla="*/ 204690 w 406944"/>
                <a:gd name="connsiteY14" fmla="*/ 414524 h 427334"/>
                <a:gd name="connsiteX15" fmla="*/ 175203 w 406944"/>
                <a:gd name="connsiteY15" fmla="*/ 422425 h 427334"/>
                <a:gd name="connsiteX16" fmla="*/ 0 w 406944"/>
                <a:gd name="connsiteY16" fmla="*/ 321272 h 427334"/>
                <a:gd name="connsiteX17" fmla="*/ 84108 w 406944"/>
                <a:gd name="connsiteY17" fmla="*/ 142283 h 427334"/>
                <a:gd name="connsiteX18" fmla="*/ 147226 w 406944"/>
                <a:gd name="connsiteY18" fmla="*/ 75978 h 427334"/>
                <a:gd name="connsiteX19" fmla="*/ 236444 w 406944"/>
                <a:gd name="connsiteY19" fmla="*/ 9762 h 427334"/>
                <a:gd name="connsiteX20" fmla="*/ 279202 w 406944"/>
                <a:gd name="connsiteY20" fmla="*/ 575 h 427334"/>
                <a:gd name="connsiteX21" fmla="*/ 279242 w 406944"/>
                <a:gd name="connsiteY21" fmla="*/ 1303 h 427334"/>
                <a:gd name="connsiteX22" fmla="*/ 288236 w 406944"/>
                <a:gd name="connsiteY22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6181 w 406944"/>
                <a:gd name="connsiteY4" fmla="*/ 209846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192368 w 406944"/>
                <a:gd name="connsiteY4" fmla="*/ 20270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06655 w 406944"/>
                <a:gd name="connsiteY4" fmla="*/ 221752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330057 w 406944"/>
                <a:gd name="connsiteY11" fmla="*/ 274409 h 427334"/>
                <a:gd name="connsiteX12" fmla="*/ 287052 w 406944"/>
                <a:gd name="connsiteY12" fmla="*/ 321306 h 427334"/>
                <a:gd name="connsiteX13" fmla="*/ 204690 w 406944"/>
                <a:gd name="connsiteY13" fmla="*/ 414524 h 427334"/>
                <a:gd name="connsiteX14" fmla="*/ 175203 w 406944"/>
                <a:gd name="connsiteY14" fmla="*/ 422425 h 427334"/>
                <a:gd name="connsiteX15" fmla="*/ 0 w 406944"/>
                <a:gd name="connsiteY15" fmla="*/ 321272 h 427334"/>
                <a:gd name="connsiteX16" fmla="*/ 84108 w 406944"/>
                <a:gd name="connsiteY16" fmla="*/ 142283 h 427334"/>
                <a:gd name="connsiteX17" fmla="*/ 147226 w 406944"/>
                <a:gd name="connsiteY17" fmla="*/ 75978 h 427334"/>
                <a:gd name="connsiteX18" fmla="*/ 236444 w 406944"/>
                <a:gd name="connsiteY18" fmla="*/ 9762 h 427334"/>
                <a:gd name="connsiteX19" fmla="*/ 279202 w 406944"/>
                <a:gd name="connsiteY19" fmla="*/ 575 h 427334"/>
                <a:gd name="connsiteX20" fmla="*/ 279242 w 406944"/>
                <a:gd name="connsiteY20" fmla="*/ 1303 h 427334"/>
                <a:gd name="connsiteX21" fmla="*/ 288236 w 406944"/>
                <a:gd name="connsiteY21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361640 w 406944"/>
                <a:gd name="connsiteY10" fmla="*/ 258432 h 427334"/>
                <a:gd name="connsiteX11" fmla="*/ 287052 w 406944"/>
                <a:gd name="connsiteY11" fmla="*/ 321306 h 427334"/>
                <a:gd name="connsiteX12" fmla="*/ 204690 w 406944"/>
                <a:gd name="connsiteY12" fmla="*/ 414524 h 427334"/>
                <a:gd name="connsiteX13" fmla="*/ 175203 w 406944"/>
                <a:gd name="connsiteY13" fmla="*/ 422425 h 427334"/>
                <a:gd name="connsiteX14" fmla="*/ 0 w 406944"/>
                <a:gd name="connsiteY14" fmla="*/ 321272 h 427334"/>
                <a:gd name="connsiteX15" fmla="*/ 84108 w 406944"/>
                <a:gd name="connsiteY15" fmla="*/ 142283 h 427334"/>
                <a:gd name="connsiteX16" fmla="*/ 147226 w 406944"/>
                <a:gd name="connsiteY16" fmla="*/ 75978 h 427334"/>
                <a:gd name="connsiteX17" fmla="*/ 236444 w 406944"/>
                <a:gd name="connsiteY17" fmla="*/ 9762 h 427334"/>
                <a:gd name="connsiteX18" fmla="*/ 279202 w 406944"/>
                <a:gd name="connsiteY18" fmla="*/ 575 h 427334"/>
                <a:gd name="connsiteX19" fmla="*/ 279242 w 406944"/>
                <a:gd name="connsiteY19" fmla="*/ 1303 h 427334"/>
                <a:gd name="connsiteX20" fmla="*/ 288236 w 406944"/>
                <a:gd name="connsiteY20" fmla="*/ 0 h 427334"/>
                <a:gd name="connsiteX0" fmla="*/ 288236 w 406944"/>
                <a:gd name="connsiteY0" fmla="*/ 0 h 427334"/>
                <a:gd name="connsiteX1" fmla="*/ 385513 w 406944"/>
                <a:gd name="connsiteY1" fmla="*/ 53757 h 427334"/>
                <a:gd name="connsiteX2" fmla="*/ 292999 w 406944"/>
                <a:gd name="connsiteY2" fmla="*/ 93228 h 427334"/>
                <a:gd name="connsiteX3" fmla="*/ 266991 w 406944"/>
                <a:gd name="connsiteY3" fmla="*/ 115729 h 427334"/>
                <a:gd name="connsiteX4" fmla="*/ 213798 w 406944"/>
                <a:gd name="connsiteY4" fmla="*/ 205083 h 427334"/>
                <a:gd name="connsiteX5" fmla="*/ 298305 w 406944"/>
                <a:gd name="connsiteY5" fmla="*/ 169176 h 427334"/>
                <a:gd name="connsiteX6" fmla="*/ 304936 w 406944"/>
                <a:gd name="connsiteY6" fmla="*/ 159341 h 427334"/>
                <a:gd name="connsiteX7" fmla="*/ 347189 w 406944"/>
                <a:gd name="connsiteY7" fmla="*/ 141839 h 427334"/>
                <a:gd name="connsiteX8" fmla="*/ 406944 w 406944"/>
                <a:gd name="connsiteY8" fmla="*/ 201594 h 427334"/>
                <a:gd name="connsiteX9" fmla="*/ 370449 w 406944"/>
                <a:gd name="connsiteY9" fmla="*/ 256653 h 427334"/>
                <a:gd name="connsiteX10" fmla="*/ 287052 w 406944"/>
                <a:gd name="connsiteY10" fmla="*/ 321306 h 427334"/>
                <a:gd name="connsiteX11" fmla="*/ 204690 w 406944"/>
                <a:gd name="connsiteY11" fmla="*/ 414524 h 427334"/>
                <a:gd name="connsiteX12" fmla="*/ 175203 w 406944"/>
                <a:gd name="connsiteY12" fmla="*/ 422425 h 427334"/>
                <a:gd name="connsiteX13" fmla="*/ 0 w 406944"/>
                <a:gd name="connsiteY13" fmla="*/ 321272 h 427334"/>
                <a:gd name="connsiteX14" fmla="*/ 84108 w 406944"/>
                <a:gd name="connsiteY14" fmla="*/ 142283 h 427334"/>
                <a:gd name="connsiteX15" fmla="*/ 147226 w 406944"/>
                <a:gd name="connsiteY15" fmla="*/ 75978 h 427334"/>
                <a:gd name="connsiteX16" fmla="*/ 236444 w 406944"/>
                <a:gd name="connsiteY16" fmla="*/ 9762 h 427334"/>
                <a:gd name="connsiteX17" fmla="*/ 279202 w 406944"/>
                <a:gd name="connsiteY17" fmla="*/ 575 h 427334"/>
                <a:gd name="connsiteX18" fmla="*/ 279242 w 406944"/>
                <a:gd name="connsiteY18" fmla="*/ 1303 h 427334"/>
                <a:gd name="connsiteX19" fmla="*/ 288236 w 406944"/>
                <a:gd name="connsiteY19" fmla="*/ 0 h 427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06944" h="427334">
                  <a:moveTo>
                    <a:pt x="288236" y="0"/>
                  </a:moveTo>
                  <a:cubicBezTo>
                    <a:pt x="331440" y="0"/>
                    <a:pt x="391863" y="26313"/>
                    <a:pt x="385513" y="53757"/>
                  </a:cubicBezTo>
                  <a:cubicBezTo>
                    <a:pt x="379163" y="81201"/>
                    <a:pt x="336203" y="93228"/>
                    <a:pt x="292999" y="93228"/>
                  </a:cubicBezTo>
                  <a:lnTo>
                    <a:pt x="266991" y="115729"/>
                  </a:lnTo>
                  <a:cubicBezTo>
                    <a:pt x="254188" y="135165"/>
                    <a:pt x="182964" y="160780"/>
                    <a:pt x="213798" y="205083"/>
                  </a:cubicBezTo>
                  <a:cubicBezTo>
                    <a:pt x="244632" y="249386"/>
                    <a:pt x="283513" y="177593"/>
                    <a:pt x="298305" y="169176"/>
                  </a:cubicBezTo>
                  <a:lnTo>
                    <a:pt x="304936" y="159341"/>
                  </a:lnTo>
                  <a:cubicBezTo>
                    <a:pt x="315749" y="148528"/>
                    <a:pt x="330688" y="141839"/>
                    <a:pt x="347189" y="141839"/>
                  </a:cubicBezTo>
                  <a:cubicBezTo>
                    <a:pt x="380191" y="141839"/>
                    <a:pt x="406944" y="168592"/>
                    <a:pt x="406944" y="201594"/>
                  </a:cubicBezTo>
                  <a:cubicBezTo>
                    <a:pt x="406944" y="226346"/>
                    <a:pt x="391896" y="247582"/>
                    <a:pt x="370449" y="256653"/>
                  </a:cubicBezTo>
                  <a:lnTo>
                    <a:pt x="287052" y="321306"/>
                  </a:lnTo>
                  <a:cubicBezTo>
                    <a:pt x="281005" y="364738"/>
                    <a:pt x="249711" y="402461"/>
                    <a:pt x="204690" y="414524"/>
                  </a:cubicBezTo>
                  <a:lnTo>
                    <a:pt x="175203" y="422425"/>
                  </a:lnTo>
                  <a:cubicBezTo>
                    <a:pt x="98890" y="442873"/>
                    <a:pt x="20448" y="397585"/>
                    <a:pt x="0" y="321272"/>
                  </a:cubicBezTo>
                  <a:lnTo>
                    <a:pt x="84108" y="142283"/>
                  </a:lnTo>
                  <a:cubicBezTo>
                    <a:pt x="105147" y="120181"/>
                    <a:pt x="115847" y="104817"/>
                    <a:pt x="147226" y="75978"/>
                  </a:cubicBezTo>
                  <a:cubicBezTo>
                    <a:pt x="178605" y="47139"/>
                    <a:pt x="196121" y="25325"/>
                    <a:pt x="236444" y="9762"/>
                  </a:cubicBezTo>
                  <a:lnTo>
                    <a:pt x="279202" y="575"/>
                  </a:lnTo>
                  <a:cubicBezTo>
                    <a:pt x="279215" y="818"/>
                    <a:pt x="279229" y="1060"/>
                    <a:pt x="279242" y="1303"/>
                  </a:cubicBezTo>
                  <a:lnTo>
                    <a:pt x="288236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" name="四角形: 上の 2 つの角を丸める 51">
              <a:extLst>
                <a:ext uri="{FF2B5EF4-FFF2-40B4-BE49-F238E27FC236}">
                  <a16:creationId xmlns:a16="http://schemas.microsoft.com/office/drawing/2014/main" id="{413FE5D9-276B-86CC-D9B7-AFC958F3A509}"/>
                </a:ext>
              </a:extLst>
            </p:cNvPr>
            <p:cNvSpPr/>
            <p:nvPr/>
          </p:nvSpPr>
          <p:spPr bwMode="auto">
            <a:xfrm rot="1800000">
              <a:off x="6939306" y="-1360789"/>
              <a:ext cx="427532" cy="125656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2BDF54EC-DB95-BE93-028D-4358F0020C22}"/>
                </a:ext>
              </a:extLst>
            </p:cNvPr>
            <p:cNvSpPr/>
            <p:nvPr/>
          </p:nvSpPr>
          <p:spPr bwMode="auto">
            <a:xfrm>
              <a:off x="6722088" y="-2562539"/>
              <a:ext cx="2201334" cy="1326922"/>
            </a:xfrm>
            <a:custGeom>
              <a:avLst/>
              <a:gdLst>
                <a:gd name="connsiteX0" fmla="*/ 1926586 w 2201334"/>
                <a:gd name="connsiteY0" fmla="*/ 680 h 1326922"/>
                <a:gd name="connsiteX1" fmla="*/ 2141785 w 2201334"/>
                <a:gd name="connsiteY1" fmla="*/ 145752 h 1326922"/>
                <a:gd name="connsiteX2" fmla="*/ 2141711 w 2201334"/>
                <a:gd name="connsiteY2" fmla="*/ 325441 h 1326922"/>
                <a:gd name="connsiteX3" fmla="*/ 2101518 w 2201334"/>
                <a:gd name="connsiteY3" fmla="*/ 386086 h 1326922"/>
                <a:gd name="connsiteX4" fmla="*/ 2122984 w 2201334"/>
                <a:gd name="connsiteY4" fmla="*/ 403796 h 1326922"/>
                <a:gd name="connsiteX5" fmla="*/ 2201334 w 2201334"/>
                <a:gd name="connsiteY5" fmla="*/ 592951 h 1326922"/>
                <a:gd name="connsiteX6" fmla="*/ 2083394 w 2201334"/>
                <a:gd name="connsiteY6" fmla="*/ 814770 h 1326922"/>
                <a:gd name="connsiteX7" fmla="*/ 2069124 w 2201334"/>
                <a:gd name="connsiteY7" fmla="*/ 822515 h 1326922"/>
                <a:gd name="connsiteX8" fmla="*/ 2072925 w 2201334"/>
                <a:gd name="connsiteY8" fmla="*/ 828261 h 1326922"/>
                <a:gd name="connsiteX9" fmla="*/ 2072856 w 2201334"/>
                <a:gd name="connsiteY9" fmla="*/ 996109 h 1326922"/>
                <a:gd name="connsiteX10" fmla="*/ 1954121 w 2201334"/>
                <a:gd name="connsiteY10" fmla="*/ 1114748 h 1326922"/>
                <a:gd name="connsiteX11" fmla="*/ 1946062 w 2201334"/>
                <a:gd name="connsiteY11" fmla="*/ 1117212 h 1326922"/>
                <a:gd name="connsiteX12" fmla="*/ 1937720 w 2201334"/>
                <a:gd name="connsiteY12" fmla="*/ 1160079 h 1326922"/>
                <a:gd name="connsiteX13" fmla="*/ 1878957 w 2201334"/>
                <a:gd name="connsiteY13" fmla="*/ 1248571 h 1326922"/>
                <a:gd name="connsiteX14" fmla="*/ 1500648 w 2201334"/>
                <a:gd name="connsiteY14" fmla="*/ 1248571 h 1326922"/>
                <a:gd name="connsiteX15" fmla="*/ 1500648 w 2201334"/>
                <a:gd name="connsiteY15" fmla="*/ 870262 h 1326922"/>
                <a:gd name="connsiteX16" fmla="*/ 1689803 w 2201334"/>
                <a:gd name="connsiteY16" fmla="*/ 791912 h 1326922"/>
                <a:gd name="connsiteX17" fmla="*/ 1691915 w 2201334"/>
                <a:gd name="connsiteY17" fmla="*/ 792115 h 1326922"/>
                <a:gd name="connsiteX18" fmla="*/ 1716321 w 2201334"/>
                <a:gd name="connsiteY18" fmla="*/ 755845 h 1326922"/>
                <a:gd name="connsiteX19" fmla="*/ 1723211 w 2201334"/>
                <a:gd name="connsiteY19" fmla="*/ 750270 h 1326922"/>
                <a:gd name="connsiteX20" fmla="*/ 1687347 w 2201334"/>
                <a:gd name="connsiteY20" fmla="*/ 697076 h 1326922"/>
                <a:gd name="connsiteX21" fmla="*/ 1666325 w 2201334"/>
                <a:gd name="connsiteY21" fmla="*/ 592951 h 1326922"/>
                <a:gd name="connsiteX22" fmla="*/ 1744675 w 2201334"/>
                <a:gd name="connsiteY22" fmla="*/ 403796 h 1326922"/>
                <a:gd name="connsiteX23" fmla="*/ 1754959 w 2201334"/>
                <a:gd name="connsiteY23" fmla="*/ 395311 h 1326922"/>
                <a:gd name="connsiteX24" fmla="*/ 1707906 w 2201334"/>
                <a:gd name="connsiteY24" fmla="*/ 325264 h 1326922"/>
                <a:gd name="connsiteX25" fmla="*/ 1835090 w 2201334"/>
                <a:gd name="connsiteY25" fmla="*/ 18568 h 1326922"/>
                <a:gd name="connsiteX26" fmla="*/ 1926586 w 2201334"/>
                <a:gd name="connsiteY26" fmla="*/ 680 h 1326922"/>
                <a:gd name="connsiteX27" fmla="*/ 275221 w 2201334"/>
                <a:gd name="connsiteY27" fmla="*/ 5 h 1326922"/>
                <a:gd name="connsiteX28" fmla="*/ 366703 w 2201334"/>
                <a:gd name="connsiteY28" fmla="*/ 17969 h 1326922"/>
                <a:gd name="connsiteX29" fmla="*/ 493636 w 2201334"/>
                <a:gd name="connsiteY29" fmla="*/ 324768 h 1326922"/>
                <a:gd name="connsiteX30" fmla="*/ 446241 w 2201334"/>
                <a:gd name="connsiteY30" fmla="*/ 395200 h 1326922"/>
                <a:gd name="connsiteX31" fmla="*/ 456659 w 2201334"/>
                <a:gd name="connsiteY31" fmla="*/ 403796 h 1326922"/>
                <a:gd name="connsiteX32" fmla="*/ 535010 w 2201334"/>
                <a:gd name="connsiteY32" fmla="*/ 592951 h 1326922"/>
                <a:gd name="connsiteX33" fmla="*/ 513987 w 2201334"/>
                <a:gd name="connsiteY33" fmla="*/ 697076 h 1326922"/>
                <a:gd name="connsiteX34" fmla="*/ 478301 w 2201334"/>
                <a:gd name="connsiteY34" fmla="*/ 750007 h 1326922"/>
                <a:gd name="connsiteX35" fmla="*/ 484882 w 2201334"/>
                <a:gd name="connsiteY35" fmla="*/ 755342 h 1326922"/>
                <a:gd name="connsiteX36" fmla="*/ 510329 w 2201334"/>
                <a:gd name="connsiteY36" fmla="*/ 793227 h 1326922"/>
                <a:gd name="connsiteX37" fmla="*/ 524365 w 2201334"/>
                <a:gd name="connsiteY37" fmla="*/ 792219 h 1326922"/>
                <a:gd name="connsiteX38" fmla="*/ 700687 w 2201334"/>
                <a:gd name="connsiteY38" fmla="*/ 870263 h 1326922"/>
                <a:gd name="connsiteX39" fmla="*/ 700687 w 2201334"/>
                <a:gd name="connsiteY39" fmla="*/ 1248572 h 1326922"/>
                <a:gd name="connsiteX40" fmla="*/ 322378 w 2201334"/>
                <a:gd name="connsiteY40" fmla="*/ 1248572 h 1326922"/>
                <a:gd name="connsiteX41" fmla="*/ 263615 w 2201334"/>
                <a:gd name="connsiteY41" fmla="*/ 1160080 h 1326922"/>
                <a:gd name="connsiteX42" fmla="*/ 255158 w 2201334"/>
                <a:gd name="connsiteY42" fmla="*/ 1116617 h 1326922"/>
                <a:gd name="connsiteX43" fmla="*/ 246788 w 2201334"/>
                <a:gd name="connsiteY43" fmla="*/ 1114050 h 1326922"/>
                <a:gd name="connsiteX44" fmla="*/ 128151 w 2201334"/>
                <a:gd name="connsiteY44" fmla="*/ 995315 h 1326922"/>
                <a:gd name="connsiteX45" fmla="*/ 128219 w 2201334"/>
                <a:gd name="connsiteY45" fmla="*/ 827466 h 1326922"/>
                <a:gd name="connsiteX46" fmla="*/ 131688 w 2201334"/>
                <a:gd name="connsiteY46" fmla="*/ 822231 h 1326922"/>
                <a:gd name="connsiteX47" fmla="*/ 117941 w 2201334"/>
                <a:gd name="connsiteY47" fmla="*/ 814770 h 1326922"/>
                <a:gd name="connsiteX48" fmla="*/ 0 w 2201334"/>
                <a:gd name="connsiteY48" fmla="*/ 592951 h 1326922"/>
                <a:gd name="connsiteX49" fmla="*/ 78351 w 2201334"/>
                <a:gd name="connsiteY49" fmla="*/ 403796 h 1326922"/>
                <a:gd name="connsiteX50" fmla="*/ 100268 w 2201334"/>
                <a:gd name="connsiteY50" fmla="*/ 385713 h 1326922"/>
                <a:gd name="connsiteX51" fmla="*/ 59831 w 2201334"/>
                <a:gd name="connsiteY51" fmla="*/ 324591 h 1326922"/>
                <a:gd name="connsiteX52" fmla="*/ 59904 w 2201334"/>
                <a:gd name="connsiteY52" fmla="*/ 144902 h 1326922"/>
                <a:gd name="connsiteX53" fmla="*/ 275221 w 2201334"/>
                <a:gd name="connsiteY53" fmla="*/ 5 h 13269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</a:cxnLst>
              <a:rect l="l" t="t" r="r" b="b"/>
              <a:pathLst>
                <a:path w="2201334" h="1326922">
                  <a:moveTo>
                    <a:pt x="1926586" y="680"/>
                  </a:moveTo>
                  <a:cubicBezTo>
                    <a:pt x="2018074" y="1398"/>
                    <a:pt x="2104607" y="55893"/>
                    <a:pt x="2141785" y="145752"/>
                  </a:cubicBezTo>
                  <a:cubicBezTo>
                    <a:pt x="2166570" y="205659"/>
                    <a:pt x="2164727" y="269940"/>
                    <a:pt x="2141711" y="325441"/>
                  </a:cubicBezTo>
                  <a:lnTo>
                    <a:pt x="2101518" y="386086"/>
                  </a:lnTo>
                  <a:lnTo>
                    <a:pt x="2122984" y="403796"/>
                  </a:lnTo>
                  <a:cubicBezTo>
                    <a:pt x="2171393" y="452205"/>
                    <a:pt x="2201334" y="519081"/>
                    <a:pt x="2201334" y="592951"/>
                  </a:cubicBezTo>
                  <a:cubicBezTo>
                    <a:pt x="2201334" y="685287"/>
                    <a:pt x="2154551" y="766697"/>
                    <a:pt x="2083394" y="814770"/>
                  </a:cubicBezTo>
                  <a:lnTo>
                    <a:pt x="2069124" y="822515"/>
                  </a:lnTo>
                  <a:lnTo>
                    <a:pt x="2072925" y="828261"/>
                  </a:lnTo>
                  <a:cubicBezTo>
                    <a:pt x="2094381" y="880122"/>
                    <a:pt x="2096053" y="940169"/>
                    <a:pt x="2072856" y="996109"/>
                  </a:cubicBezTo>
                  <a:cubicBezTo>
                    <a:pt x="2049658" y="1052049"/>
                    <a:pt x="2005983" y="1093290"/>
                    <a:pt x="1954121" y="1114748"/>
                  </a:cubicBezTo>
                  <a:lnTo>
                    <a:pt x="1946062" y="1117212"/>
                  </a:lnTo>
                  <a:lnTo>
                    <a:pt x="1937720" y="1160079"/>
                  </a:lnTo>
                  <a:cubicBezTo>
                    <a:pt x="1924662" y="1192281"/>
                    <a:pt x="1905074" y="1222454"/>
                    <a:pt x="1878957" y="1248571"/>
                  </a:cubicBezTo>
                  <a:cubicBezTo>
                    <a:pt x="1774490" y="1353038"/>
                    <a:pt x="1605115" y="1353038"/>
                    <a:pt x="1500648" y="1248571"/>
                  </a:cubicBezTo>
                  <a:cubicBezTo>
                    <a:pt x="1396181" y="1144104"/>
                    <a:pt x="1396181" y="974729"/>
                    <a:pt x="1500648" y="870262"/>
                  </a:cubicBezTo>
                  <a:cubicBezTo>
                    <a:pt x="1552882" y="818029"/>
                    <a:pt x="1621343" y="791912"/>
                    <a:pt x="1689803" y="791912"/>
                  </a:cubicBezTo>
                  <a:lnTo>
                    <a:pt x="1691915" y="792115"/>
                  </a:lnTo>
                  <a:lnTo>
                    <a:pt x="1716321" y="755845"/>
                  </a:lnTo>
                  <a:lnTo>
                    <a:pt x="1723211" y="750270"/>
                  </a:lnTo>
                  <a:lnTo>
                    <a:pt x="1687347" y="697076"/>
                  </a:lnTo>
                  <a:cubicBezTo>
                    <a:pt x="1673811" y="665072"/>
                    <a:pt x="1666325" y="629885"/>
                    <a:pt x="1666325" y="592951"/>
                  </a:cubicBezTo>
                  <a:cubicBezTo>
                    <a:pt x="1666325" y="519081"/>
                    <a:pt x="1696266" y="452205"/>
                    <a:pt x="1744675" y="403796"/>
                  </a:cubicBezTo>
                  <a:lnTo>
                    <a:pt x="1754959" y="395311"/>
                  </a:lnTo>
                  <a:lnTo>
                    <a:pt x="1707906" y="325264"/>
                  </a:lnTo>
                  <a:cubicBezTo>
                    <a:pt x="1658335" y="205451"/>
                    <a:pt x="1715277" y="68139"/>
                    <a:pt x="1835090" y="18568"/>
                  </a:cubicBezTo>
                  <a:cubicBezTo>
                    <a:pt x="1865043" y="6176"/>
                    <a:pt x="1896090" y="440"/>
                    <a:pt x="1926586" y="680"/>
                  </a:cubicBezTo>
                  <a:close/>
                  <a:moveTo>
                    <a:pt x="275221" y="5"/>
                  </a:moveTo>
                  <a:cubicBezTo>
                    <a:pt x="305718" y="-209"/>
                    <a:pt x="336760" y="5552"/>
                    <a:pt x="366703" y="17969"/>
                  </a:cubicBezTo>
                  <a:cubicBezTo>
                    <a:pt x="486475" y="67637"/>
                    <a:pt x="543305" y="204996"/>
                    <a:pt x="493636" y="324768"/>
                  </a:cubicBezTo>
                  <a:lnTo>
                    <a:pt x="446241" y="395200"/>
                  </a:lnTo>
                  <a:lnTo>
                    <a:pt x="456659" y="403796"/>
                  </a:lnTo>
                  <a:cubicBezTo>
                    <a:pt x="505068" y="452205"/>
                    <a:pt x="535010" y="519081"/>
                    <a:pt x="535010" y="592951"/>
                  </a:cubicBezTo>
                  <a:cubicBezTo>
                    <a:pt x="535010" y="629885"/>
                    <a:pt x="527525" y="665072"/>
                    <a:pt x="513987" y="697076"/>
                  </a:cubicBezTo>
                  <a:lnTo>
                    <a:pt x="478301" y="750007"/>
                  </a:lnTo>
                  <a:lnTo>
                    <a:pt x="484882" y="755342"/>
                  </a:lnTo>
                  <a:lnTo>
                    <a:pt x="510329" y="793227"/>
                  </a:lnTo>
                  <a:lnTo>
                    <a:pt x="524365" y="792219"/>
                  </a:lnTo>
                  <a:cubicBezTo>
                    <a:pt x="588487" y="795280"/>
                    <a:pt x="651718" y="821295"/>
                    <a:pt x="700687" y="870263"/>
                  </a:cubicBezTo>
                  <a:cubicBezTo>
                    <a:pt x="805154" y="974730"/>
                    <a:pt x="805154" y="1144105"/>
                    <a:pt x="700687" y="1248572"/>
                  </a:cubicBezTo>
                  <a:cubicBezTo>
                    <a:pt x="596220" y="1353039"/>
                    <a:pt x="426845" y="1353039"/>
                    <a:pt x="322378" y="1248572"/>
                  </a:cubicBezTo>
                  <a:cubicBezTo>
                    <a:pt x="296261" y="1222455"/>
                    <a:pt x="276674" y="1192282"/>
                    <a:pt x="263615" y="1160080"/>
                  </a:cubicBezTo>
                  <a:lnTo>
                    <a:pt x="255158" y="1116617"/>
                  </a:lnTo>
                  <a:lnTo>
                    <a:pt x="246788" y="1114050"/>
                  </a:lnTo>
                  <a:cubicBezTo>
                    <a:pt x="194945" y="1092551"/>
                    <a:pt x="151303" y="1051274"/>
                    <a:pt x="128151" y="995315"/>
                  </a:cubicBezTo>
                  <a:cubicBezTo>
                    <a:pt x="104998" y="939357"/>
                    <a:pt x="106719" y="879310"/>
                    <a:pt x="128219" y="827466"/>
                  </a:cubicBezTo>
                  <a:lnTo>
                    <a:pt x="131688" y="822231"/>
                  </a:lnTo>
                  <a:lnTo>
                    <a:pt x="117941" y="814770"/>
                  </a:lnTo>
                  <a:cubicBezTo>
                    <a:pt x="46784" y="766697"/>
                    <a:pt x="0" y="685287"/>
                    <a:pt x="0" y="592951"/>
                  </a:cubicBezTo>
                  <a:cubicBezTo>
                    <a:pt x="0" y="519081"/>
                    <a:pt x="29942" y="452205"/>
                    <a:pt x="78351" y="403796"/>
                  </a:cubicBezTo>
                  <a:lnTo>
                    <a:pt x="100268" y="385713"/>
                  </a:lnTo>
                  <a:lnTo>
                    <a:pt x="59831" y="324591"/>
                  </a:lnTo>
                  <a:cubicBezTo>
                    <a:pt x="36860" y="269071"/>
                    <a:pt x="35070" y="204788"/>
                    <a:pt x="59904" y="144902"/>
                  </a:cubicBezTo>
                  <a:cubicBezTo>
                    <a:pt x="97155" y="55073"/>
                    <a:pt x="183732" y="649"/>
                    <a:pt x="275221" y="5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B517351D-2020-DA9E-63E3-D1251A561FA4}"/>
                </a:ext>
              </a:extLst>
            </p:cNvPr>
            <p:cNvGrpSpPr/>
            <p:nvPr/>
          </p:nvGrpSpPr>
          <p:grpSpPr>
            <a:xfrm>
              <a:off x="7372958" y="34852"/>
              <a:ext cx="890634" cy="596605"/>
              <a:chOff x="3897206" y="4195140"/>
              <a:chExt cx="1192380" cy="937465"/>
            </a:xfrm>
          </p:grpSpPr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9DC0E388-DB3E-DF4C-EC3E-2DB841E3AA42}"/>
                  </a:ext>
                </a:extLst>
              </p:cNvPr>
              <p:cNvSpPr/>
              <p:nvPr/>
            </p:nvSpPr>
            <p:spPr bwMode="auto">
              <a:xfrm flipV="1">
                <a:off x="3897206" y="4195140"/>
                <a:ext cx="517585" cy="93746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517585 w 517585"/>
                  <a:gd name="connsiteY2" fmla="*/ 0 h 937465"/>
                  <a:gd name="connsiteX3" fmla="*/ 106384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517585" y="0"/>
                    </a:lnTo>
                    <a:lnTo>
                      <a:pt x="106384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2" name="フリーフォーム: 図形 81">
                <a:extLst>
                  <a:ext uri="{FF2B5EF4-FFF2-40B4-BE49-F238E27FC236}">
                    <a16:creationId xmlns:a16="http://schemas.microsoft.com/office/drawing/2014/main" id="{311363E6-7D06-531D-FEAE-7C6A336A25DD}"/>
                  </a:ext>
                </a:extLst>
              </p:cNvPr>
              <p:cNvSpPr/>
              <p:nvPr/>
            </p:nvSpPr>
            <p:spPr bwMode="auto">
              <a:xfrm flipV="1">
                <a:off x="4572001" y="4195140"/>
                <a:ext cx="517585" cy="93746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55" name="台形 54">
              <a:extLst>
                <a:ext uri="{FF2B5EF4-FFF2-40B4-BE49-F238E27FC236}">
                  <a16:creationId xmlns:a16="http://schemas.microsoft.com/office/drawing/2014/main" id="{8E6E5177-AA8F-02E1-3D43-89F67FAD65C1}"/>
                </a:ext>
              </a:extLst>
            </p:cNvPr>
            <p:cNvSpPr/>
            <p:nvPr/>
          </p:nvSpPr>
          <p:spPr bwMode="auto">
            <a:xfrm>
              <a:off x="7091345" y="-657604"/>
              <a:ext cx="1453858" cy="990759"/>
            </a:xfrm>
            <a:prstGeom prst="trapezoid">
              <a:avLst>
                <a:gd name="adj" fmla="val 17498"/>
              </a:avLst>
            </a:prstGeom>
            <a:solidFill>
              <a:srgbClr val="00206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CB0CAE91-4B32-C39E-D44E-BBF4A51DA1EE}"/>
                </a:ext>
              </a:extLst>
            </p:cNvPr>
            <p:cNvSpPr/>
            <p:nvPr/>
          </p:nvSpPr>
          <p:spPr bwMode="auto">
            <a:xfrm>
              <a:off x="7193070" y="-1373473"/>
              <a:ext cx="1253084" cy="1105740"/>
            </a:xfrm>
            <a:prstGeom prst="round2SameRect">
              <a:avLst>
                <a:gd name="adj1" fmla="val 29376"/>
                <a:gd name="adj2" fmla="val 0"/>
              </a:avLst>
            </a:pr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150FE908-E034-4B17-2AD6-005815A6D558}"/>
                </a:ext>
              </a:extLst>
            </p:cNvPr>
            <p:cNvSpPr/>
            <p:nvPr/>
          </p:nvSpPr>
          <p:spPr bwMode="auto">
            <a:xfrm>
              <a:off x="7153073" y="-1381304"/>
              <a:ext cx="1330402" cy="1188246"/>
            </a:xfrm>
            <a:custGeom>
              <a:avLst/>
              <a:gdLst>
                <a:gd name="connsiteX0" fmla="*/ 177888 w 1330402"/>
                <a:gd name="connsiteY0" fmla="*/ 0 h 1188246"/>
                <a:gd name="connsiteX1" fmla="*/ 245486 w 1330402"/>
                <a:gd name="connsiteY1" fmla="*/ 88145 h 1188246"/>
                <a:gd name="connsiteX2" fmla="*/ 669682 w 1330402"/>
                <a:gd name="connsiteY2" fmla="*/ 277183 h 1188246"/>
                <a:gd name="connsiteX3" fmla="*/ 1093879 w 1330402"/>
                <a:gd name="connsiteY3" fmla="*/ 88145 h 1188246"/>
                <a:gd name="connsiteX4" fmla="*/ 1158842 w 1330402"/>
                <a:gd name="connsiteY4" fmla="*/ 3434 h 1188246"/>
                <a:gd name="connsiteX5" fmla="*/ 1169644 w 1330402"/>
                <a:gd name="connsiteY5" fmla="*/ 9298 h 1188246"/>
                <a:gd name="connsiteX6" fmla="*/ 1330402 w 1330402"/>
                <a:gd name="connsiteY6" fmla="*/ 311647 h 1188246"/>
                <a:gd name="connsiteX7" fmla="*/ 1330402 w 1330402"/>
                <a:gd name="connsiteY7" fmla="*/ 1188246 h 1188246"/>
                <a:gd name="connsiteX8" fmla="*/ 0 w 1330402"/>
                <a:gd name="connsiteY8" fmla="*/ 1188246 h 1188246"/>
                <a:gd name="connsiteX9" fmla="*/ 0 w 1330402"/>
                <a:gd name="connsiteY9" fmla="*/ 311647 h 1188246"/>
                <a:gd name="connsiteX10" fmla="*/ 160758 w 1330402"/>
                <a:gd name="connsiteY10" fmla="*/ 9298 h 11882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0402" h="1188246">
                  <a:moveTo>
                    <a:pt x="177888" y="0"/>
                  </a:moveTo>
                  <a:lnTo>
                    <a:pt x="245486" y="88145"/>
                  </a:lnTo>
                  <a:cubicBezTo>
                    <a:pt x="354047" y="204942"/>
                    <a:pt x="504023" y="277183"/>
                    <a:pt x="669682" y="277183"/>
                  </a:cubicBezTo>
                  <a:cubicBezTo>
                    <a:pt x="835341" y="277183"/>
                    <a:pt x="985317" y="204942"/>
                    <a:pt x="1093879" y="88145"/>
                  </a:cubicBezTo>
                  <a:lnTo>
                    <a:pt x="1158842" y="3434"/>
                  </a:lnTo>
                  <a:lnTo>
                    <a:pt x="1169644" y="9298"/>
                  </a:lnTo>
                  <a:cubicBezTo>
                    <a:pt x="1266634" y="74823"/>
                    <a:pt x="1330402" y="185788"/>
                    <a:pt x="1330402" y="311647"/>
                  </a:cubicBezTo>
                  <a:lnTo>
                    <a:pt x="1330402" y="1188246"/>
                  </a:lnTo>
                  <a:lnTo>
                    <a:pt x="0" y="1188246"/>
                  </a:lnTo>
                  <a:lnTo>
                    <a:pt x="0" y="311647"/>
                  </a:lnTo>
                  <a:cubicBezTo>
                    <a:pt x="0" y="185788"/>
                    <a:pt x="63768" y="74823"/>
                    <a:pt x="160758" y="9298"/>
                  </a:cubicBezTo>
                  <a:close/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27C4BC37-E680-08C4-B284-739F7CBA508F}"/>
                </a:ext>
              </a:extLst>
            </p:cNvPr>
            <p:cNvSpPr/>
            <p:nvPr/>
          </p:nvSpPr>
          <p:spPr bwMode="auto">
            <a:xfrm rot="20700000">
              <a:off x="6947410" y="-2191450"/>
              <a:ext cx="418156" cy="49719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5DFB054B-6A7B-D4E3-69D9-966CBA88E19F}"/>
                </a:ext>
              </a:extLst>
            </p:cNvPr>
            <p:cNvSpPr/>
            <p:nvPr/>
          </p:nvSpPr>
          <p:spPr bwMode="auto">
            <a:xfrm rot="900000" flipH="1">
              <a:off x="8279944" y="-2191451"/>
              <a:ext cx="418156" cy="497196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7AFAEF5F-CC65-9589-ED07-4AF70A2CE25E}"/>
                </a:ext>
              </a:extLst>
            </p:cNvPr>
            <p:cNvSpPr/>
            <p:nvPr/>
          </p:nvSpPr>
          <p:spPr bwMode="auto">
            <a:xfrm>
              <a:off x="7116279" y="-2692517"/>
              <a:ext cx="1412952" cy="1412952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7A5648F0-6663-776C-8187-2D565C710E6B}"/>
                </a:ext>
              </a:extLst>
            </p:cNvPr>
            <p:cNvSpPr/>
            <p:nvPr/>
          </p:nvSpPr>
          <p:spPr bwMode="auto">
            <a:xfrm>
              <a:off x="6905690" y="-3164346"/>
              <a:ext cx="1834131" cy="833989"/>
            </a:xfrm>
            <a:custGeom>
              <a:avLst/>
              <a:gdLst>
                <a:gd name="connsiteX0" fmla="*/ 917065 w 1834131"/>
                <a:gd name="connsiteY0" fmla="*/ 0 h 833989"/>
                <a:gd name="connsiteX1" fmla="*/ 1119562 w 1834131"/>
                <a:gd name="connsiteY1" fmla="*/ 83877 h 833989"/>
                <a:gd name="connsiteX2" fmla="*/ 1159193 w 1834131"/>
                <a:gd name="connsiteY2" fmla="*/ 142658 h 833989"/>
                <a:gd name="connsiteX3" fmla="*/ 1168975 w 1834131"/>
                <a:gd name="connsiteY3" fmla="*/ 137468 h 833989"/>
                <a:gd name="connsiteX4" fmla="*/ 1348663 w 1834131"/>
                <a:gd name="connsiteY4" fmla="*/ 137541 h 833989"/>
                <a:gd name="connsiteX5" fmla="*/ 1475670 w 1834131"/>
                <a:gd name="connsiteY5" fmla="*/ 264651 h 833989"/>
                <a:gd name="connsiteX6" fmla="*/ 1477006 w 1834131"/>
                <a:gd name="connsiteY6" fmla="*/ 271241 h 833989"/>
                <a:gd name="connsiteX7" fmla="*/ 1493062 w 1834131"/>
                <a:gd name="connsiteY7" fmla="*/ 266482 h 833989"/>
                <a:gd name="connsiteX8" fmla="*/ 1750254 w 1834131"/>
                <a:gd name="connsiteY8" fmla="*/ 345117 h 833989"/>
                <a:gd name="connsiteX9" fmla="*/ 1750254 w 1834131"/>
                <a:gd name="connsiteY9" fmla="*/ 750111 h 833989"/>
                <a:gd name="connsiteX10" fmla="*/ 1345260 w 1834131"/>
                <a:gd name="connsiteY10" fmla="*/ 750111 h 833989"/>
                <a:gd name="connsiteX11" fmla="*/ 1282353 w 1834131"/>
                <a:gd name="connsiteY11" fmla="*/ 655377 h 833989"/>
                <a:gd name="connsiteX12" fmla="*/ 1269299 w 1834131"/>
                <a:gd name="connsiteY12" fmla="*/ 588294 h 833989"/>
                <a:gd name="connsiteX13" fmla="*/ 1260279 w 1834131"/>
                <a:gd name="connsiteY13" fmla="*/ 589237 h 833989"/>
                <a:gd name="connsiteX14" fmla="*/ 1168798 w 1834131"/>
                <a:gd name="connsiteY14" fmla="*/ 571273 h 833989"/>
                <a:gd name="connsiteX15" fmla="*/ 1091451 w 1834131"/>
                <a:gd name="connsiteY15" fmla="*/ 519225 h 833989"/>
                <a:gd name="connsiteX16" fmla="*/ 1088387 w 1834131"/>
                <a:gd name="connsiteY16" fmla="*/ 514593 h 833989"/>
                <a:gd name="connsiteX17" fmla="*/ 1077180 w 1834131"/>
                <a:gd name="connsiteY17" fmla="*/ 523840 h 833989"/>
                <a:gd name="connsiteX18" fmla="*/ 917065 w 1834131"/>
                <a:gd name="connsiteY18" fmla="*/ 572748 h 833989"/>
                <a:gd name="connsiteX19" fmla="*/ 756951 w 1834131"/>
                <a:gd name="connsiteY19" fmla="*/ 523840 h 833989"/>
                <a:gd name="connsiteX20" fmla="*/ 746035 w 1834131"/>
                <a:gd name="connsiteY20" fmla="*/ 514834 h 833989"/>
                <a:gd name="connsiteX21" fmla="*/ 743219 w 1834131"/>
                <a:gd name="connsiteY21" fmla="*/ 519083 h 833989"/>
                <a:gd name="connsiteX22" fmla="*/ 665830 w 1834131"/>
                <a:gd name="connsiteY22" fmla="*/ 571069 h 833989"/>
                <a:gd name="connsiteX23" fmla="*/ 574333 w 1834131"/>
                <a:gd name="connsiteY23" fmla="*/ 588957 h 833989"/>
                <a:gd name="connsiteX24" fmla="*/ 564897 w 1834131"/>
                <a:gd name="connsiteY24" fmla="*/ 587963 h 833989"/>
                <a:gd name="connsiteX25" fmla="*/ 551779 w 1834131"/>
                <a:gd name="connsiteY25" fmla="*/ 655378 h 833989"/>
                <a:gd name="connsiteX26" fmla="*/ 488871 w 1834131"/>
                <a:gd name="connsiteY26" fmla="*/ 750112 h 833989"/>
                <a:gd name="connsiteX27" fmla="*/ 83877 w 1834131"/>
                <a:gd name="connsiteY27" fmla="*/ 750112 h 833989"/>
                <a:gd name="connsiteX28" fmla="*/ 83877 w 1834131"/>
                <a:gd name="connsiteY28" fmla="*/ 345118 h 833989"/>
                <a:gd name="connsiteX29" fmla="*/ 341070 w 1834131"/>
                <a:gd name="connsiteY29" fmla="*/ 266483 h 833989"/>
                <a:gd name="connsiteX30" fmla="*/ 357736 w 1834131"/>
                <a:gd name="connsiteY30" fmla="*/ 271423 h 833989"/>
                <a:gd name="connsiteX31" fmla="*/ 359208 w 1834131"/>
                <a:gd name="connsiteY31" fmla="*/ 264196 h 833989"/>
                <a:gd name="connsiteX32" fmla="*/ 486318 w 1834131"/>
                <a:gd name="connsiteY32" fmla="*/ 137190 h 833989"/>
                <a:gd name="connsiteX33" fmla="*/ 666007 w 1834131"/>
                <a:gd name="connsiteY33" fmla="*/ 137263 h 833989"/>
                <a:gd name="connsiteX34" fmla="*/ 675258 w 1834131"/>
                <a:gd name="connsiteY34" fmla="*/ 142182 h 833989"/>
                <a:gd name="connsiteX35" fmla="*/ 714568 w 1834131"/>
                <a:gd name="connsiteY35" fmla="*/ 83877 h 833989"/>
                <a:gd name="connsiteX36" fmla="*/ 917065 w 1834131"/>
                <a:gd name="connsiteY36" fmla="*/ 0 h 83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834131" h="833989">
                  <a:moveTo>
                    <a:pt x="917065" y="0"/>
                  </a:moveTo>
                  <a:cubicBezTo>
                    <a:pt x="996145" y="0"/>
                    <a:pt x="1067739" y="32054"/>
                    <a:pt x="1119562" y="83877"/>
                  </a:cubicBezTo>
                  <a:lnTo>
                    <a:pt x="1159193" y="142658"/>
                  </a:lnTo>
                  <a:lnTo>
                    <a:pt x="1168975" y="137468"/>
                  </a:lnTo>
                  <a:cubicBezTo>
                    <a:pt x="1224494" y="114497"/>
                    <a:pt x="1288777" y="112707"/>
                    <a:pt x="1348663" y="137541"/>
                  </a:cubicBezTo>
                  <a:cubicBezTo>
                    <a:pt x="1408549" y="162375"/>
                    <a:pt x="1452699" y="209132"/>
                    <a:pt x="1475670" y="264651"/>
                  </a:cubicBezTo>
                  <a:lnTo>
                    <a:pt x="1477006" y="271241"/>
                  </a:lnTo>
                  <a:lnTo>
                    <a:pt x="1493062" y="266482"/>
                  </a:lnTo>
                  <a:cubicBezTo>
                    <a:pt x="1583316" y="249008"/>
                    <a:pt x="1680357" y="275220"/>
                    <a:pt x="1750254" y="345117"/>
                  </a:cubicBezTo>
                  <a:cubicBezTo>
                    <a:pt x="1862090" y="456953"/>
                    <a:pt x="1862090" y="638275"/>
                    <a:pt x="1750254" y="750111"/>
                  </a:cubicBezTo>
                  <a:cubicBezTo>
                    <a:pt x="1638418" y="861947"/>
                    <a:pt x="1457096" y="861947"/>
                    <a:pt x="1345260" y="750111"/>
                  </a:cubicBezTo>
                  <a:cubicBezTo>
                    <a:pt x="1317301" y="722152"/>
                    <a:pt x="1296332" y="689850"/>
                    <a:pt x="1282353" y="655377"/>
                  </a:cubicBezTo>
                  <a:lnTo>
                    <a:pt x="1269299" y="588294"/>
                  </a:lnTo>
                  <a:lnTo>
                    <a:pt x="1260279" y="589237"/>
                  </a:lnTo>
                  <a:cubicBezTo>
                    <a:pt x="1229783" y="589451"/>
                    <a:pt x="1198741" y="583690"/>
                    <a:pt x="1168798" y="571273"/>
                  </a:cubicBezTo>
                  <a:cubicBezTo>
                    <a:pt x="1138855" y="558856"/>
                    <a:pt x="1112846" y="540958"/>
                    <a:pt x="1091451" y="519225"/>
                  </a:cubicBezTo>
                  <a:lnTo>
                    <a:pt x="1088387" y="514593"/>
                  </a:lnTo>
                  <a:lnTo>
                    <a:pt x="1077180" y="523840"/>
                  </a:lnTo>
                  <a:cubicBezTo>
                    <a:pt x="1031474" y="554718"/>
                    <a:pt x="976375" y="572748"/>
                    <a:pt x="917065" y="572748"/>
                  </a:cubicBezTo>
                  <a:cubicBezTo>
                    <a:pt x="857755" y="572748"/>
                    <a:pt x="802656" y="554718"/>
                    <a:pt x="756951" y="523840"/>
                  </a:cubicBezTo>
                  <a:lnTo>
                    <a:pt x="746035" y="514834"/>
                  </a:lnTo>
                  <a:lnTo>
                    <a:pt x="743219" y="519083"/>
                  </a:lnTo>
                  <a:cubicBezTo>
                    <a:pt x="721807" y="540799"/>
                    <a:pt x="695783" y="558676"/>
                    <a:pt x="665830" y="571069"/>
                  </a:cubicBezTo>
                  <a:cubicBezTo>
                    <a:pt x="635877" y="583461"/>
                    <a:pt x="604830" y="589197"/>
                    <a:pt x="574333" y="588957"/>
                  </a:cubicBezTo>
                  <a:lnTo>
                    <a:pt x="564897" y="587963"/>
                  </a:lnTo>
                  <a:lnTo>
                    <a:pt x="551779" y="655378"/>
                  </a:lnTo>
                  <a:cubicBezTo>
                    <a:pt x="537799" y="689851"/>
                    <a:pt x="516830" y="722153"/>
                    <a:pt x="488871" y="750112"/>
                  </a:cubicBezTo>
                  <a:cubicBezTo>
                    <a:pt x="377035" y="861948"/>
                    <a:pt x="195713" y="861948"/>
                    <a:pt x="83877" y="750112"/>
                  </a:cubicBezTo>
                  <a:cubicBezTo>
                    <a:pt x="-27959" y="638276"/>
                    <a:pt x="-27959" y="456954"/>
                    <a:pt x="83877" y="345118"/>
                  </a:cubicBezTo>
                  <a:cubicBezTo>
                    <a:pt x="153774" y="275221"/>
                    <a:pt x="250815" y="249009"/>
                    <a:pt x="341070" y="266483"/>
                  </a:cubicBezTo>
                  <a:lnTo>
                    <a:pt x="357736" y="271423"/>
                  </a:lnTo>
                  <a:lnTo>
                    <a:pt x="359208" y="264196"/>
                  </a:lnTo>
                  <a:cubicBezTo>
                    <a:pt x="382223" y="208696"/>
                    <a:pt x="426412" y="161975"/>
                    <a:pt x="486318" y="137190"/>
                  </a:cubicBezTo>
                  <a:cubicBezTo>
                    <a:pt x="546225" y="112404"/>
                    <a:pt x="610506" y="114247"/>
                    <a:pt x="666007" y="137263"/>
                  </a:cubicBezTo>
                  <a:lnTo>
                    <a:pt x="675258" y="142182"/>
                  </a:lnTo>
                  <a:lnTo>
                    <a:pt x="714568" y="83877"/>
                  </a:lnTo>
                  <a:cubicBezTo>
                    <a:pt x="766392" y="32054"/>
                    <a:pt x="837985" y="0"/>
                    <a:pt x="917065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045BBFF6-E7A3-EB8B-A767-A330EBB85422}"/>
                </a:ext>
              </a:extLst>
            </p:cNvPr>
            <p:cNvSpPr/>
            <p:nvPr/>
          </p:nvSpPr>
          <p:spPr bwMode="auto">
            <a:xfrm>
              <a:off x="7186376" y="-2190750"/>
              <a:ext cx="503474" cy="267934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9291B22B-2F32-BC2C-D736-D3A3C55FAFC8}"/>
                </a:ext>
              </a:extLst>
            </p:cNvPr>
            <p:cNvSpPr/>
            <p:nvPr/>
          </p:nvSpPr>
          <p:spPr bwMode="auto">
            <a:xfrm>
              <a:off x="7916626" y="-2190750"/>
              <a:ext cx="503474" cy="267934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CBFC9739-83C2-84B3-3C2B-9ED795B0F6EB}"/>
                </a:ext>
              </a:extLst>
            </p:cNvPr>
            <p:cNvSpPr/>
            <p:nvPr/>
          </p:nvSpPr>
          <p:spPr bwMode="auto">
            <a:xfrm>
              <a:off x="7379836" y="-2113041"/>
              <a:ext cx="127000" cy="12700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50F86618-23E7-2850-3530-D2E6EA55DD02}"/>
                </a:ext>
              </a:extLst>
            </p:cNvPr>
            <p:cNvSpPr/>
            <p:nvPr/>
          </p:nvSpPr>
          <p:spPr bwMode="auto">
            <a:xfrm>
              <a:off x="8116436" y="-2113041"/>
              <a:ext cx="127000" cy="12700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0794DFF2-F082-EC57-79BC-D33C465C5CF8}"/>
                </a:ext>
              </a:extLst>
            </p:cNvPr>
            <p:cNvSpPr/>
            <p:nvPr/>
          </p:nvSpPr>
          <p:spPr bwMode="auto">
            <a:xfrm>
              <a:off x="7032166" y="498032"/>
              <a:ext cx="736284" cy="407804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01D00841-0760-A2A8-DF57-C5B7C4DD3C07}"/>
                </a:ext>
              </a:extLst>
            </p:cNvPr>
            <p:cNvSpPr/>
            <p:nvPr/>
          </p:nvSpPr>
          <p:spPr bwMode="auto">
            <a:xfrm>
              <a:off x="7191230" y="614942"/>
              <a:ext cx="188599" cy="242278"/>
            </a:xfrm>
            <a:prstGeom prst="round2Same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9" name="フリーフォーム: 図形 68">
              <a:extLst>
                <a:ext uri="{FF2B5EF4-FFF2-40B4-BE49-F238E27FC236}">
                  <a16:creationId xmlns:a16="http://schemas.microsoft.com/office/drawing/2014/main" id="{B7113301-F8DF-D1D7-7173-0BA73A662129}"/>
                </a:ext>
              </a:extLst>
            </p:cNvPr>
            <p:cNvSpPr/>
            <p:nvPr/>
          </p:nvSpPr>
          <p:spPr bwMode="auto">
            <a:xfrm>
              <a:off x="7008778" y="828272"/>
              <a:ext cx="783060" cy="92075"/>
            </a:xfrm>
            <a:custGeom>
              <a:avLst/>
              <a:gdLst>
                <a:gd name="connsiteX0" fmla="*/ 0 w 736284"/>
                <a:gd name="connsiteY0" fmla="*/ 0 h 92075"/>
                <a:gd name="connsiteX1" fmla="*/ 736284 w 736284"/>
                <a:gd name="connsiteY1" fmla="*/ 0 h 92075"/>
                <a:gd name="connsiteX2" fmla="*/ 736283 w 736284"/>
                <a:gd name="connsiteY2" fmla="*/ 72052 h 92075"/>
                <a:gd name="connsiteX3" fmla="*/ 715498 w 736284"/>
                <a:gd name="connsiteY3" fmla="*/ 92075 h 92075"/>
                <a:gd name="connsiteX4" fmla="*/ 20786 w 736284"/>
                <a:gd name="connsiteY4" fmla="*/ 92075 h 92075"/>
                <a:gd name="connsiteX5" fmla="*/ 0 w 736284"/>
                <a:gd name="connsiteY5" fmla="*/ 72052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6284" h="92075">
                  <a:moveTo>
                    <a:pt x="0" y="0"/>
                  </a:moveTo>
                  <a:lnTo>
                    <a:pt x="736284" y="0"/>
                  </a:lnTo>
                  <a:lnTo>
                    <a:pt x="736283" y="72052"/>
                  </a:lnTo>
                  <a:cubicBezTo>
                    <a:pt x="736283" y="83110"/>
                    <a:pt x="726978" y="92075"/>
                    <a:pt x="715498" y="92075"/>
                  </a:cubicBezTo>
                  <a:lnTo>
                    <a:pt x="20786" y="92075"/>
                  </a:lnTo>
                  <a:cubicBezTo>
                    <a:pt x="9306" y="92075"/>
                    <a:pt x="0" y="83110"/>
                    <a:pt x="0" y="72052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59DC554E-34D9-23BE-497D-579699A23EFA}"/>
                </a:ext>
              </a:extLst>
            </p:cNvPr>
            <p:cNvSpPr/>
            <p:nvPr/>
          </p:nvSpPr>
          <p:spPr bwMode="auto">
            <a:xfrm flipH="1">
              <a:off x="7870366" y="498032"/>
              <a:ext cx="736284" cy="407804"/>
            </a:xfrm>
            <a:custGeom>
              <a:avLst/>
              <a:gdLst>
                <a:gd name="connsiteX0" fmla="*/ 495918 w 944316"/>
                <a:gd name="connsiteY0" fmla="*/ 0 h 542925"/>
                <a:gd name="connsiteX1" fmla="*/ 944315 w 944316"/>
                <a:gd name="connsiteY1" fmla="*/ 0 h 542925"/>
                <a:gd name="connsiteX2" fmla="*/ 944315 w 944316"/>
                <a:gd name="connsiteY2" fmla="*/ 385477 h 542925"/>
                <a:gd name="connsiteX3" fmla="*/ 944316 w 944316"/>
                <a:gd name="connsiteY3" fmla="*/ 385482 h 542925"/>
                <a:gd name="connsiteX4" fmla="*/ 944315 w 944316"/>
                <a:gd name="connsiteY4" fmla="*/ 516267 h 542925"/>
                <a:gd name="connsiteX5" fmla="*/ 917657 w 944316"/>
                <a:gd name="connsiteY5" fmla="*/ 542925 h 542925"/>
                <a:gd name="connsiteX6" fmla="*/ 26658 w 944316"/>
                <a:gd name="connsiteY6" fmla="*/ 542925 h 542925"/>
                <a:gd name="connsiteX7" fmla="*/ 0 w 944316"/>
                <a:gd name="connsiteY7" fmla="*/ 516267 h 542925"/>
                <a:gd name="connsiteX8" fmla="*/ 0 w 944316"/>
                <a:gd name="connsiteY8" fmla="*/ 385482 h 542925"/>
                <a:gd name="connsiteX9" fmla="*/ 157444 w 944316"/>
                <a:gd name="connsiteY9" fmla="*/ 228038 h 542925"/>
                <a:gd name="connsiteX10" fmla="*/ 372406 w 944316"/>
                <a:gd name="connsiteY10" fmla="*/ 221967 h 542925"/>
                <a:gd name="connsiteX11" fmla="*/ 496231 w 944316"/>
                <a:gd name="connsiteY11" fmla="*/ 88617 h 542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944316" h="542925">
                  <a:moveTo>
                    <a:pt x="495918" y="0"/>
                  </a:moveTo>
                  <a:lnTo>
                    <a:pt x="944315" y="0"/>
                  </a:lnTo>
                  <a:lnTo>
                    <a:pt x="944315" y="385477"/>
                  </a:lnTo>
                  <a:cubicBezTo>
                    <a:pt x="944315" y="385479"/>
                    <a:pt x="944316" y="385480"/>
                    <a:pt x="944316" y="385482"/>
                  </a:cubicBezTo>
                  <a:cubicBezTo>
                    <a:pt x="944316" y="429077"/>
                    <a:pt x="944315" y="472672"/>
                    <a:pt x="944315" y="516267"/>
                  </a:cubicBezTo>
                  <a:cubicBezTo>
                    <a:pt x="944315" y="530990"/>
                    <a:pt x="932380" y="542925"/>
                    <a:pt x="917657" y="542925"/>
                  </a:cubicBezTo>
                  <a:lnTo>
                    <a:pt x="26658" y="542925"/>
                  </a:lnTo>
                  <a:cubicBezTo>
                    <a:pt x="11935" y="542925"/>
                    <a:pt x="0" y="530990"/>
                    <a:pt x="0" y="516267"/>
                  </a:cubicBezTo>
                  <a:lnTo>
                    <a:pt x="0" y="385482"/>
                  </a:lnTo>
                  <a:cubicBezTo>
                    <a:pt x="0" y="298528"/>
                    <a:pt x="70490" y="228038"/>
                    <a:pt x="157444" y="228038"/>
                  </a:cubicBezTo>
                  <a:lnTo>
                    <a:pt x="372406" y="221967"/>
                  </a:lnTo>
                  <a:lnTo>
                    <a:pt x="496231" y="88617"/>
                  </a:ln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3670AC89-37BF-749F-EF68-AF7E0281EA22}"/>
                </a:ext>
              </a:extLst>
            </p:cNvPr>
            <p:cNvSpPr/>
            <p:nvPr/>
          </p:nvSpPr>
          <p:spPr bwMode="auto">
            <a:xfrm flipH="1">
              <a:off x="8258987" y="614942"/>
              <a:ext cx="188599" cy="242278"/>
            </a:xfrm>
            <a:prstGeom prst="round2SameRect">
              <a:avLst/>
            </a:prstGeom>
            <a:solidFill>
              <a:srgbClr val="FF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4E775E19-5890-C785-2186-64167E8E4644}"/>
                </a:ext>
              </a:extLst>
            </p:cNvPr>
            <p:cNvSpPr/>
            <p:nvPr/>
          </p:nvSpPr>
          <p:spPr bwMode="auto">
            <a:xfrm flipH="1">
              <a:off x="7846978" y="828272"/>
              <a:ext cx="783060" cy="92075"/>
            </a:xfrm>
            <a:custGeom>
              <a:avLst/>
              <a:gdLst>
                <a:gd name="connsiteX0" fmla="*/ 0 w 736284"/>
                <a:gd name="connsiteY0" fmla="*/ 0 h 92075"/>
                <a:gd name="connsiteX1" fmla="*/ 736284 w 736284"/>
                <a:gd name="connsiteY1" fmla="*/ 0 h 92075"/>
                <a:gd name="connsiteX2" fmla="*/ 736283 w 736284"/>
                <a:gd name="connsiteY2" fmla="*/ 72052 h 92075"/>
                <a:gd name="connsiteX3" fmla="*/ 715498 w 736284"/>
                <a:gd name="connsiteY3" fmla="*/ 92075 h 92075"/>
                <a:gd name="connsiteX4" fmla="*/ 20786 w 736284"/>
                <a:gd name="connsiteY4" fmla="*/ 92075 h 92075"/>
                <a:gd name="connsiteX5" fmla="*/ 0 w 736284"/>
                <a:gd name="connsiteY5" fmla="*/ 72052 h 92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36284" h="92075">
                  <a:moveTo>
                    <a:pt x="0" y="0"/>
                  </a:moveTo>
                  <a:lnTo>
                    <a:pt x="736284" y="0"/>
                  </a:lnTo>
                  <a:lnTo>
                    <a:pt x="736283" y="72052"/>
                  </a:lnTo>
                  <a:cubicBezTo>
                    <a:pt x="736283" y="83110"/>
                    <a:pt x="726978" y="92075"/>
                    <a:pt x="715498" y="92075"/>
                  </a:cubicBezTo>
                  <a:lnTo>
                    <a:pt x="20786" y="92075"/>
                  </a:lnTo>
                  <a:cubicBezTo>
                    <a:pt x="9306" y="92075"/>
                    <a:pt x="0" y="83110"/>
                    <a:pt x="0" y="72052"/>
                  </a:cubicBezTo>
                  <a:close/>
                </a:path>
              </a:pathLst>
            </a:custGeom>
            <a:solidFill>
              <a:srgbClr val="CC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83673E42-36F3-2966-6C79-2030726F0F4E}"/>
                </a:ext>
              </a:extLst>
            </p:cNvPr>
            <p:cNvGrpSpPr/>
            <p:nvPr/>
          </p:nvGrpSpPr>
          <p:grpSpPr>
            <a:xfrm rot="1800000">
              <a:off x="7994203" y="-1624066"/>
              <a:ext cx="1310803" cy="1060146"/>
              <a:chOff x="2150392" y="2130927"/>
              <a:chExt cx="953033" cy="770789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23D4F717-7CEE-9B54-E437-A53FD9838985}"/>
                  </a:ext>
                </a:extLst>
              </p:cNvPr>
              <p:cNvSpPr/>
              <p:nvPr/>
            </p:nvSpPr>
            <p:spPr>
              <a:xfrm>
                <a:off x="2336800" y="2268868"/>
                <a:ext cx="741224" cy="632848"/>
              </a:xfrm>
              <a:custGeom>
                <a:avLst/>
                <a:gdLst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8 w 837640"/>
                  <a:gd name="connsiteY15" fmla="*/ 711626 h 1230988"/>
                  <a:gd name="connsiteX16" fmla="*/ 100219 w 837640"/>
                  <a:gd name="connsiteY16" fmla="*/ 106048 h 1230988"/>
                  <a:gd name="connsiteX17" fmla="*/ 164988 w 837640"/>
                  <a:gd name="connsiteY17" fmla="*/ 8334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850874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6267 w 837640"/>
                  <a:gd name="connsiteY0" fmla="*/ 0 h 1230988"/>
                  <a:gd name="connsiteX1" fmla="*/ 247545 w 837640"/>
                  <a:gd name="connsiteY1" fmla="*/ 8334 h 1230988"/>
                  <a:gd name="connsiteX2" fmla="*/ 312314 w 837640"/>
                  <a:gd name="connsiteY2" fmla="*/ 106048 h 1230988"/>
                  <a:gd name="connsiteX3" fmla="*/ 312314 w 837640"/>
                  <a:gd name="connsiteY3" fmla="*/ 554589 h 1230988"/>
                  <a:gd name="connsiteX4" fmla="*/ 360186 w 837640"/>
                  <a:gd name="connsiteY4" fmla="*/ 544924 h 1230988"/>
                  <a:gd name="connsiteX5" fmla="*/ 573869 w 837640"/>
                  <a:gd name="connsiteY5" fmla="*/ 544924 h 1230988"/>
                  <a:gd name="connsiteX6" fmla="*/ 837640 w 837640"/>
                  <a:gd name="connsiteY6" fmla="*/ 808695 h 1230988"/>
                  <a:gd name="connsiteX7" fmla="*/ 837640 w 837640"/>
                  <a:gd name="connsiteY7" fmla="*/ 967217 h 1230988"/>
                  <a:gd name="connsiteX8" fmla="*/ 573869 w 837640"/>
                  <a:gd name="connsiteY8" fmla="*/ 1230988 h 1230988"/>
                  <a:gd name="connsiteX9" fmla="*/ 360186 w 837640"/>
                  <a:gd name="connsiteY9" fmla="*/ 1230988 h 1230988"/>
                  <a:gd name="connsiteX10" fmla="*/ 96415 w 837640"/>
                  <a:gd name="connsiteY10" fmla="*/ 967217 h 1230988"/>
                  <a:gd name="connsiteX11" fmla="*/ 96415 w 837640"/>
                  <a:gd name="connsiteY11" fmla="*/ 930930 h 1230988"/>
                  <a:gd name="connsiteX12" fmla="*/ 94503 w 837640"/>
                  <a:gd name="connsiteY12" fmla="*/ 931050 h 1230988"/>
                  <a:gd name="connsiteX13" fmla="*/ 3759 w 837640"/>
                  <a:gd name="connsiteY13" fmla="*/ 911199 h 1230988"/>
                  <a:gd name="connsiteX14" fmla="*/ 81214 w 837640"/>
                  <a:gd name="connsiteY14" fmla="*/ 716718 h 1230988"/>
                  <a:gd name="connsiteX15" fmla="*/ 100219 w 837640"/>
                  <a:gd name="connsiteY15" fmla="*/ 106048 h 1230988"/>
                  <a:gd name="connsiteX16" fmla="*/ 164988 w 837640"/>
                  <a:gd name="connsiteY16" fmla="*/ 8334 h 1230988"/>
                  <a:gd name="connsiteX17" fmla="*/ 206267 w 837640"/>
                  <a:gd name="connsiteY17" fmla="*/ 0 h 1230988"/>
                  <a:gd name="connsiteX0" fmla="*/ 202705 w 834078"/>
                  <a:gd name="connsiteY0" fmla="*/ 0 h 1230988"/>
                  <a:gd name="connsiteX1" fmla="*/ 243983 w 834078"/>
                  <a:gd name="connsiteY1" fmla="*/ 8334 h 1230988"/>
                  <a:gd name="connsiteX2" fmla="*/ 308752 w 834078"/>
                  <a:gd name="connsiteY2" fmla="*/ 106048 h 1230988"/>
                  <a:gd name="connsiteX3" fmla="*/ 308752 w 834078"/>
                  <a:gd name="connsiteY3" fmla="*/ 554589 h 1230988"/>
                  <a:gd name="connsiteX4" fmla="*/ 356624 w 834078"/>
                  <a:gd name="connsiteY4" fmla="*/ 544924 h 1230988"/>
                  <a:gd name="connsiteX5" fmla="*/ 570307 w 834078"/>
                  <a:gd name="connsiteY5" fmla="*/ 544924 h 1230988"/>
                  <a:gd name="connsiteX6" fmla="*/ 834078 w 834078"/>
                  <a:gd name="connsiteY6" fmla="*/ 808695 h 1230988"/>
                  <a:gd name="connsiteX7" fmla="*/ 834078 w 834078"/>
                  <a:gd name="connsiteY7" fmla="*/ 967217 h 1230988"/>
                  <a:gd name="connsiteX8" fmla="*/ 570307 w 834078"/>
                  <a:gd name="connsiteY8" fmla="*/ 1230988 h 1230988"/>
                  <a:gd name="connsiteX9" fmla="*/ 356624 w 834078"/>
                  <a:gd name="connsiteY9" fmla="*/ 1230988 h 1230988"/>
                  <a:gd name="connsiteX10" fmla="*/ 92853 w 834078"/>
                  <a:gd name="connsiteY10" fmla="*/ 967217 h 1230988"/>
                  <a:gd name="connsiteX11" fmla="*/ 92853 w 834078"/>
                  <a:gd name="connsiteY11" fmla="*/ 930930 h 1230988"/>
                  <a:gd name="connsiteX12" fmla="*/ 90941 w 834078"/>
                  <a:gd name="connsiteY12" fmla="*/ 931050 h 1230988"/>
                  <a:gd name="connsiteX13" fmla="*/ 197 w 834078"/>
                  <a:gd name="connsiteY13" fmla="*/ 911199 h 1230988"/>
                  <a:gd name="connsiteX14" fmla="*/ 77652 w 834078"/>
                  <a:gd name="connsiteY14" fmla="*/ 716718 h 1230988"/>
                  <a:gd name="connsiteX15" fmla="*/ 96657 w 834078"/>
                  <a:gd name="connsiteY15" fmla="*/ 106048 h 1230988"/>
                  <a:gd name="connsiteX16" fmla="*/ 161426 w 834078"/>
                  <a:gd name="connsiteY16" fmla="*/ 8334 h 1230988"/>
                  <a:gd name="connsiteX17" fmla="*/ 202705 w 834078"/>
                  <a:gd name="connsiteY17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02508 w 833881"/>
                  <a:gd name="connsiteY0" fmla="*/ 0 h 1230988"/>
                  <a:gd name="connsiteX1" fmla="*/ 243786 w 833881"/>
                  <a:gd name="connsiteY1" fmla="*/ 8334 h 1230988"/>
                  <a:gd name="connsiteX2" fmla="*/ 308555 w 833881"/>
                  <a:gd name="connsiteY2" fmla="*/ 106048 h 1230988"/>
                  <a:gd name="connsiteX3" fmla="*/ 308555 w 833881"/>
                  <a:gd name="connsiteY3" fmla="*/ 554589 h 1230988"/>
                  <a:gd name="connsiteX4" fmla="*/ 356427 w 833881"/>
                  <a:gd name="connsiteY4" fmla="*/ 544924 h 1230988"/>
                  <a:gd name="connsiteX5" fmla="*/ 570110 w 833881"/>
                  <a:gd name="connsiteY5" fmla="*/ 544924 h 1230988"/>
                  <a:gd name="connsiteX6" fmla="*/ 833881 w 833881"/>
                  <a:gd name="connsiteY6" fmla="*/ 808695 h 1230988"/>
                  <a:gd name="connsiteX7" fmla="*/ 833881 w 833881"/>
                  <a:gd name="connsiteY7" fmla="*/ 967217 h 1230988"/>
                  <a:gd name="connsiteX8" fmla="*/ 570110 w 833881"/>
                  <a:gd name="connsiteY8" fmla="*/ 1230988 h 1230988"/>
                  <a:gd name="connsiteX9" fmla="*/ 356427 w 833881"/>
                  <a:gd name="connsiteY9" fmla="*/ 1230988 h 1230988"/>
                  <a:gd name="connsiteX10" fmla="*/ 92656 w 833881"/>
                  <a:gd name="connsiteY10" fmla="*/ 967217 h 1230988"/>
                  <a:gd name="connsiteX11" fmla="*/ 92656 w 833881"/>
                  <a:gd name="connsiteY11" fmla="*/ 930930 h 1230988"/>
                  <a:gd name="connsiteX12" fmla="*/ 0 w 833881"/>
                  <a:gd name="connsiteY12" fmla="*/ 911199 h 1230988"/>
                  <a:gd name="connsiteX13" fmla="*/ 77455 w 833881"/>
                  <a:gd name="connsiteY13" fmla="*/ 716718 h 1230988"/>
                  <a:gd name="connsiteX14" fmla="*/ 96460 w 833881"/>
                  <a:gd name="connsiteY14" fmla="*/ 106048 h 1230988"/>
                  <a:gd name="connsiteX15" fmla="*/ 161229 w 833881"/>
                  <a:gd name="connsiteY15" fmla="*/ 8334 h 1230988"/>
                  <a:gd name="connsiteX16" fmla="*/ 202508 w 833881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3145 w 864518"/>
                  <a:gd name="connsiteY0" fmla="*/ 0 h 1230988"/>
                  <a:gd name="connsiteX1" fmla="*/ 274423 w 864518"/>
                  <a:gd name="connsiteY1" fmla="*/ 8334 h 1230988"/>
                  <a:gd name="connsiteX2" fmla="*/ 339192 w 864518"/>
                  <a:gd name="connsiteY2" fmla="*/ 106048 h 1230988"/>
                  <a:gd name="connsiteX3" fmla="*/ 339192 w 864518"/>
                  <a:gd name="connsiteY3" fmla="*/ 554589 h 1230988"/>
                  <a:gd name="connsiteX4" fmla="*/ 387064 w 864518"/>
                  <a:gd name="connsiteY4" fmla="*/ 544924 h 1230988"/>
                  <a:gd name="connsiteX5" fmla="*/ 600747 w 864518"/>
                  <a:gd name="connsiteY5" fmla="*/ 544924 h 1230988"/>
                  <a:gd name="connsiteX6" fmla="*/ 864518 w 864518"/>
                  <a:gd name="connsiteY6" fmla="*/ 808695 h 1230988"/>
                  <a:gd name="connsiteX7" fmla="*/ 864518 w 864518"/>
                  <a:gd name="connsiteY7" fmla="*/ 967217 h 1230988"/>
                  <a:gd name="connsiteX8" fmla="*/ 600747 w 864518"/>
                  <a:gd name="connsiteY8" fmla="*/ 1230988 h 1230988"/>
                  <a:gd name="connsiteX9" fmla="*/ 387064 w 864518"/>
                  <a:gd name="connsiteY9" fmla="*/ 1230988 h 1230988"/>
                  <a:gd name="connsiteX10" fmla="*/ 123293 w 864518"/>
                  <a:gd name="connsiteY10" fmla="*/ 967217 h 1230988"/>
                  <a:gd name="connsiteX11" fmla="*/ 123293 w 864518"/>
                  <a:gd name="connsiteY11" fmla="*/ 930930 h 1230988"/>
                  <a:gd name="connsiteX12" fmla="*/ 2062 w 864518"/>
                  <a:gd name="connsiteY12" fmla="*/ 860399 h 1230988"/>
                  <a:gd name="connsiteX13" fmla="*/ 108092 w 864518"/>
                  <a:gd name="connsiteY13" fmla="*/ 716718 h 1230988"/>
                  <a:gd name="connsiteX14" fmla="*/ 127097 w 864518"/>
                  <a:gd name="connsiteY14" fmla="*/ 106048 h 1230988"/>
                  <a:gd name="connsiteX15" fmla="*/ 191866 w 864518"/>
                  <a:gd name="connsiteY15" fmla="*/ 8334 h 1230988"/>
                  <a:gd name="connsiteX16" fmla="*/ 233145 w 864518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6030 w 862456"/>
                  <a:gd name="connsiteY13" fmla="*/ 71671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09205 w 862456"/>
                  <a:gd name="connsiteY13" fmla="*/ 672268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231083 w 862456"/>
                  <a:gd name="connsiteY0" fmla="*/ 0 h 1230988"/>
                  <a:gd name="connsiteX1" fmla="*/ 272361 w 862456"/>
                  <a:gd name="connsiteY1" fmla="*/ 8334 h 1230988"/>
                  <a:gd name="connsiteX2" fmla="*/ 337130 w 862456"/>
                  <a:gd name="connsiteY2" fmla="*/ 106048 h 1230988"/>
                  <a:gd name="connsiteX3" fmla="*/ 337130 w 862456"/>
                  <a:gd name="connsiteY3" fmla="*/ 554589 h 1230988"/>
                  <a:gd name="connsiteX4" fmla="*/ 385002 w 862456"/>
                  <a:gd name="connsiteY4" fmla="*/ 544924 h 1230988"/>
                  <a:gd name="connsiteX5" fmla="*/ 598685 w 862456"/>
                  <a:gd name="connsiteY5" fmla="*/ 544924 h 1230988"/>
                  <a:gd name="connsiteX6" fmla="*/ 862456 w 862456"/>
                  <a:gd name="connsiteY6" fmla="*/ 808695 h 1230988"/>
                  <a:gd name="connsiteX7" fmla="*/ 862456 w 862456"/>
                  <a:gd name="connsiteY7" fmla="*/ 967217 h 1230988"/>
                  <a:gd name="connsiteX8" fmla="*/ 598685 w 862456"/>
                  <a:gd name="connsiteY8" fmla="*/ 1230988 h 1230988"/>
                  <a:gd name="connsiteX9" fmla="*/ 385002 w 862456"/>
                  <a:gd name="connsiteY9" fmla="*/ 1230988 h 1230988"/>
                  <a:gd name="connsiteX10" fmla="*/ 121231 w 862456"/>
                  <a:gd name="connsiteY10" fmla="*/ 967217 h 1230988"/>
                  <a:gd name="connsiteX11" fmla="*/ 121231 w 862456"/>
                  <a:gd name="connsiteY11" fmla="*/ 930930 h 1230988"/>
                  <a:gd name="connsiteX12" fmla="*/ 0 w 862456"/>
                  <a:gd name="connsiteY12" fmla="*/ 860399 h 1230988"/>
                  <a:gd name="connsiteX13" fmla="*/ 118730 w 862456"/>
                  <a:gd name="connsiteY13" fmla="*/ 719893 h 1230988"/>
                  <a:gd name="connsiteX14" fmla="*/ 125035 w 862456"/>
                  <a:gd name="connsiteY14" fmla="*/ 106048 h 1230988"/>
                  <a:gd name="connsiteX15" fmla="*/ 189804 w 862456"/>
                  <a:gd name="connsiteY15" fmla="*/ 8334 h 1230988"/>
                  <a:gd name="connsiteX16" fmla="*/ 231083 w 862456"/>
                  <a:gd name="connsiteY16" fmla="*/ 0 h 1230988"/>
                  <a:gd name="connsiteX0" fmla="*/ 112449 w 743822"/>
                  <a:gd name="connsiteY0" fmla="*/ 0 h 1230988"/>
                  <a:gd name="connsiteX1" fmla="*/ 153727 w 743822"/>
                  <a:gd name="connsiteY1" fmla="*/ 8334 h 1230988"/>
                  <a:gd name="connsiteX2" fmla="*/ 218496 w 743822"/>
                  <a:gd name="connsiteY2" fmla="*/ 106048 h 1230988"/>
                  <a:gd name="connsiteX3" fmla="*/ 218496 w 743822"/>
                  <a:gd name="connsiteY3" fmla="*/ 554589 h 1230988"/>
                  <a:gd name="connsiteX4" fmla="*/ 266368 w 743822"/>
                  <a:gd name="connsiteY4" fmla="*/ 544924 h 1230988"/>
                  <a:gd name="connsiteX5" fmla="*/ 480051 w 743822"/>
                  <a:gd name="connsiteY5" fmla="*/ 544924 h 1230988"/>
                  <a:gd name="connsiteX6" fmla="*/ 743822 w 743822"/>
                  <a:gd name="connsiteY6" fmla="*/ 808695 h 1230988"/>
                  <a:gd name="connsiteX7" fmla="*/ 743822 w 743822"/>
                  <a:gd name="connsiteY7" fmla="*/ 967217 h 1230988"/>
                  <a:gd name="connsiteX8" fmla="*/ 480051 w 743822"/>
                  <a:gd name="connsiteY8" fmla="*/ 1230988 h 1230988"/>
                  <a:gd name="connsiteX9" fmla="*/ 266368 w 743822"/>
                  <a:gd name="connsiteY9" fmla="*/ 1230988 h 1230988"/>
                  <a:gd name="connsiteX10" fmla="*/ 2597 w 743822"/>
                  <a:gd name="connsiteY10" fmla="*/ 967217 h 1230988"/>
                  <a:gd name="connsiteX11" fmla="*/ 2597 w 743822"/>
                  <a:gd name="connsiteY11" fmla="*/ 930930 h 1230988"/>
                  <a:gd name="connsiteX12" fmla="*/ 96 w 743822"/>
                  <a:gd name="connsiteY12" fmla="*/ 719893 h 1230988"/>
                  <a:gd name="connsiteX13" fmla="*/ 6401 w 743822"/>
                  <a:gd name="connsiteY13" fmla="*/ 106048 h 1230988"/>
                  <a:gd name="connsiteX14" fmla="*/ 71170 w 743822"/>
                  <a:gd name="connsiteY14" fmla="*/ 8334 h 1230988"/>
                  <a:gd name="connsiteX15" fmla="*/ 112449 w 743822"/>
                  <a:gd name="connsiteY15" fmla="*/ 0 h 1230988"/>
                  <a:gd name="connsiteX0" fmla="*/ 112148 w 743521"/>
                  <a:gd name="connsiteY0" fmla="*/ 0 h 1230988"/>
                  <a:gd name="connsiteX1" fmla="*/ 153426 w 743521"/>
                  <a:gd name="connsiteY1" fmla="*/ 8334 h 1230988"/>
                  <a:gd name="connsiteX2" fmla="*/ 218195 w 743521"/>
                  <a:gd name="connsiteY2" fmla="*/ 106048 h 1230988"/>
                  <a:gd name="connsiteX3" fmla="*/ 218195 w 743521"/>
                  <a:gd name="connsiteY3" fmla="*/ 554589 h 1230988"/>
                  <a:gd name="connsiteX4" fmla="*/ 266067 w 743521"/>
                  <a:gd name="connsiteY4" fmla="*/ 544924 h 1230988"/>
                  <a:gd name="connsiteX5" fmla="*/ 479750 w 743521"/>
                  <a:gd name="connsiteY5" fmla="*/ 544924 h 1230988"/>
                  <a:gd name="connsiteX6" fmla="*/ 743521 w 743521"/>
                  <a:gd name="connsiteY6" fmla="*/ 808695 h 1230988"/>
                  <a:gd name="connsiteX7" fmla="*/ 743521 w 743521"/>
                  <a:gd name="connsiteY7" fmla="*/ 967217 h 1230988"/>
                  <a:gd name="connsiteX8" fmla="*/ 479750 w 743521"/>
                  <a:gd name="connsiteY8" fmla="*/ 1230988 h 1230988"/>
                  <a:gd name="connsiteX9" fmla="*/ 266067 w 743521"/>
                  <a:gd name="connsiteY9" fmla="*/ 1230988 h 1230988"/>
                  <a:gd name="connsiteX10" fmla="*/ 2296 w 743521"/>
                  <a:gd name="connsiteY10" fmla="*/ 967217 h 1230988"/>
                  <a:gd name="connsiteX11" fmla="*/ 2296 w 743521"/>
                  <a:gd name="connsiteY11" fmla="*/ 930930 h 1230988"/>
                  <a:gd name="connsiteX12" fmla="*/ 6100 w 743521"/>
                  <a:gd name="connsiteY12" fmla="*/ 106048 h 1230988"/>
                  <a:gd name="connsiteX13" fmla="*/ 70869 w 743521"/>
                  <a:gd name="connsiteY13" fmla="*/ 8334 h 1230988"/>
                  <a:gd name="connsiteX14" fmla="*/ 112148 w 743521"/>
                  <a:gd name="connsiteY14" fmla="*/ 0 h 1230988"/>
                  <a:gd name="connsiteX0" fmla="*/ 70869 w 743521"/>
                  <a:gd name="connsiteY0" fmla="*/ 0 h 1222654"/>
                  <a:gd name="connsiteX1" fmla="*/ 153426 w 743521"/>
                  <a:gd name="connsiteY1" fmla="*/ 0 h 1222654"/>
                  <a:gd name="connsiteX2" fmla="*/ 218195 w 743521"/>
                  <a:gd name="connsiteY2" fmla="*/ 97714 h 1222654"/>
                  <a:gd name="connsiteX3" fmla="*/ 218195 w 743521"/>
                  <a:gd name="connsiteY3" fmla="*/ 546255 h 1222654"/>
                  <a:gd name="connsiteX4" fmla="*/ 266067 w 743521"/>
                  <a:gd name="connsiteY4" fmla="*/ 536590 h 1222654"/>
                  <a:gd name="connsiteX5" fmla="*/ 479750 w 743521"/>
                  <a:gd name="connsiteY5" fmla="*/ 536590 h 1222654"/>
                  <a:gd name="connsiteX6" fmla="*/ 743521 w 743521"/>
                  <a:gd name="connsiteY6" fmla="*/ 800361 h 1222654"/>
                  <a:gd name="connsiteX7" fmla="*/ 743521 w 743521"/>
                  <a:gd name="connsiteY7" fmla="*/ 958883 h 1222654"/>
                  <a:gd name="connsiteX8" fmla="*/ 479750 w 743521"/>
                  <a:gd name="connsiteY8" fmla="*/ 1222654 h 1222654"/>
                  <a:gd name="connsiteX9" fmla="*/ 266067 w 743521"/>
                  <a:gd name="connsiteY9" fmla="*/ 1222654 h 1222654"/>
                  <a:gd name="connsiteX10" fmla="*/ 2296 w 743521"/>
                  <a:gd name="connsiteY10" fmla="*/ 958883 h 1222654"/>
                  <a:gd name="connsiteX11" fmla="*/ 2296 w 743521"/>
                  <a:gd name="connsiteY11" fmla="*/ 922596 h 1222654"/>
                  <a:gd name="connsiteX12" fmla="*/ 6100 w 743521"/>
                  <a:gd name="connsiteY12" fmla="*/ 97714 h 1222654"/>
                  <a:gd name="connsiteX13" fmla="*/ 70869 w 743521"/>
                  <a:gd name="connsiteY13" fmla="*/ 0 h 1222654"/>
                  <a:gd name="connsiteX0" fmla="*/ 6100 w 743521"/>
                  <a:gd name="connsiteY0" fmla="*/ 107679 h 1232619"/>
                  <a:gd name="connsiteX1" fmla="*/ 153426 w 743521"/>
                  <a:gd name="connsiteY1" fmla="*/ 9965 h 1232619"/>
                  <a:gd name="connsiteX2" fmla="*/ 218195 w 743521"/>
                  <a:gd name="connsiteY2" fmla="*/ 107679 h 1232619"/>
                  <a:gd name="connsiteX3" fmla="*/ 218195 w 743521"/>
                  <a:gd name="connsiteY3" fmla="*/ 556220 h 1232619"/>
                  <a:gd name="connsiteX4" fmla="*/ 266067 w 743521"/>
                  <a:gd name="connsiteY4" fmla="*/ 546555 h 1232619"/>
                  <a:gd name="connsiteX5" fmla="*/ 479750 w 743521"/>
                  <a:gd name="connsiteY5" fmla="*/ 546555 h 1232619"/>
                  <a:gd name="connsiteX6" fmla="*/ 743521 w 743521"/>
                  <a:gd name="connsiteY6" fmla="*/ 810326 h 1232619"/>
                  <a:gd name="connsiteX7" fmla="*/ 743521 w 743521"/>
                  <a:gd name="connsiteY7" fmla="*/ 968848 h 1232619"/>
                  <a:gd name="connsiteX8" fmla="*/ 479750 w 743521"/>
                  <a:gd name="connsiteY8" fmla="*/ 1232619 h 1232619"/>
                  <a:gd name="connsiteX9" fmla="*/ 266067 w 743521"/>
                  <a:gd name="connsiteY9" fmla="*/ 1232619 h 1232619"/>
                  <a:gd name="connsiteX10" fmla="*/ 2296 w 743521"/>
                  <a:gd name="connsiteY10" fmla="*/ 968848 h 1232619"/>
                  <a:gd name="connsiteX11" fmla="*/ 2296 w 743521"/>
                  <a:gd name="connsiteY11" fmla="*/ 932561 h 1232619"/>
                  <a:gd name="connsiteX12" fmla="*/ 6100 w 743521"/>
                  <a:gd name="connsiteY12" fmla="*/ 107679 h 1232619"/>
                  <a:gd name="connsiteX0" fmla="*/ 6100 w 743521"/>
                  <a:gd name="connsiteY0" fmla="*/ 81258 h 1206198"/>
                  <a:gd name="connsiteX1" fmla="*/ 218195 w 743521"/>
                  <a:gd name="connsiteY1" fmla="*/ 81258 h 1206198"/>
                  <a:gd name="connsiteX2" fmla="*/ 218195 w 743521"/>
                  <a:gd name="connsiteY2" fmla="*/ 529799 h 1206198"/>
                  <a:gd name="connsiteX3" fmla="*/ 266067 w 743521"/>
                  <a:gd name="connsiteY3" fmla="*/ 520134 h 1206198"/>
                  <a:gd name="connsiteX4" fmla="*/ 479750 w 743521"/>
                  <a:gd name="connsiteY4" fmla="*/ 520134 h 1206198"/>
                  <a:gd name="connsiteX5" fmla="*/ 743521 w 743521"/>
                  <a:gd name="connsiteY5" fmla="*/ 783905 h 1206198"/>
                  <a:gd name="connsiteX6" fmla="*/ 743521 w 743521"/>
                  <a:gd name="connsiteY6" fmla="*/ 942427 h 1206198"/>
                  <a:gd name="connsiteX7" fmla="*/ 479750 w 743521"/>
                  <a:gd name="connsiteY7" fmla="*/ 1206198 h 1206198"/>
                  <a:gd name="connsiteX8" fmla="*/ 266067 w 743521"/>
                  <a:gd name="connsiteY8" fmla="*/ 1206198 h 1206198"/>
                  <a:gd name="connsiteX9" fmla="*/ 2296 w 743521"/>
                  <a:gd name="connsiteY9" fmla="*/ 942427 h 1206198"/>
                  <a:gd name="connsiteX10" fmla="*/ 2296 w 743521"/>
                  <a:gd name="connsiteY10" fmla="*/ 906140 h 1206198"/>
                  <a:gd name="connsiteX11" fmla="*/ 6100 w 743521"/>
                  <a:gd name="connsiteY11" fmla="*/ 81258 h 1206198"/>
                  <a:gd name="connsiteX0" fmla="*/ 6100 w 743521"/>
                  <a:gd name="connsiteY0" fmla="*/ 6124 h 1131064"/>
                  <a:gd name="connsiteX1" fmla="*/ 218195 w 743521"/>
                  <a:gd name="connsiteY1" fmla="*/ 454665 h 1131064"/>
                  <a:gd name="connsiteX2" fmla="*/ 266067 w 743521"/>
                  <a:gd name="connsiteY2" fmla="*/ 445000 h 1131064"/>
                  <a:gd name="connsiteX3" fmla="*/ 479750 w 743521"/>
                  <a:gd name="connsiteY3" fmla="*/ 445000 h 1131064"/>
                  <a:gd name="connsiteX4" fmla="*/ 743521 w 743521"/>
                  <a:gd name="connsiteY4" fmla="*/ 708771 h 1131064"/>
                  <a:gd name="connsiteX5" fmla="*/ 743521 w 743521"/>
                  <a:gd name="connsiteY5" fmla="*/ 867293 h 1131064"/>
                  <a:gd name="connsiteX6" fmla="*/ 479750 w 743521"/>
                  <a:gd name="connsiteY6" fmla="*/ 1131064 h 1131064"/>
                  <a:gd name="connsiteX7" fmla="*/ 266067 w 743521"/>
                  <a:gd name="connsiteY7" fmla="*/ 1131064 h 1131064"/>
                  <a:gd name="connsiteX8" fmla="*/ 2296 w 743521"/>
                  <a:gd name="connsiteY8" fmla="*/ 867293 h 1131064"/>
                  <a:gd name="connsiteX9" fmla="*/ 2296 w 743521"/>
                  <a:gd name="connsiteY9" fmla="*/ 831006 h 1131064"/>
                  <a:gd name="connsiteX10" fmla="*/ 6100 w 743521"/>
                  <a:gd name="connsiteY10" fmla="*/ 6124 h 1131064"/>
                  <a:gd name="connsiteX0" fmla="*/ 0 w 741225"/>
                  <a:gd name="connsiteY0" fmla="*/ 386006 h 686064"/>
                  <a:gd name="connsiteX1" fmla="*/ 215899 w 741225"/>
                  <a:gd name="connsiteY1" fmla="*/ 9665 h 686064"/>
                  <a:gd name="connsiteX2" fmla="*/ 263771 w 741225"/>
                  <a:gd name="connsiteY2" fmla="*/ 0 h 686064"/>
                  <a:gd name="connsiteX3" fmla="*/ 477454 w 741225"/>
                  <a:gd name="connsiteY3" fmla="*/ 0 h 686064"/>
                  <a:gd name="connsiteX4" fmla="*/ 741225 w 741225"/>
                  <a:gd name="connsiteY4" fmla="*/ 263771 h 686064"/>
                  <a:gd name="connsiteX5" fmla="*/ 741225 w 741225"/>
                  <a:gd name="connsiteY5" fmla="*/ 422293 h 686064"/>
                  <a:gd name="connsiteX6" fmla="*/ 477454 w 741225"/>
                  <a:gd name="connsiteY6" fmla="*/ 686064 h 686064"/>
                  <a:gd name="connsiteX7" fmla="*/ 263771 w 741225"/>
                  <a:gd name="connsiteY7" fmla="*/ 686064 h 686064"/>
                  <a:gd name="connsiteX8" fmla="*/ 0 w 741225"/>
                  <a:gd name="connsiteY8" fmla="*/ 422293 h 686064"/>
                  <a:gd name="connsiteX9" fmla="*/ 0 w 741225"/>
                  <a:gd name="connsiteY9" fmla="*/ 386006 h 6860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741225" h="686064">
                    <a:moveTo>
                      <a:pt x="0" y="386006"/>
                    </a:moveTo>
                    <a:cubicBezTo>
                      <a:pt x="35983" y="317235"/>
                      <a:pt x="171937" y="73999"/>
                      <a:pt x="215899" y="9665"/>
                    </a:cubicBezTo>
                    <a:lnTo>
                      <a:pt x="263771" y="0"/>
                    </a:lnTo>
                    <a:lnTo>
                      <a:pt x="477454" y="0"/>
                    </a:lnTo>
                    <a:cubicBezTo>
                      <a:pt x="623131" y="0"/>
                      <a:pt x="741225" y="118094"/>
                      <a:pt x="741225" y="263771"/>
                    </a:cubicBezTo>
                    <a:lnTo>
                      <a:pt x="741225" y="422293"/>
                    </a:lnTo>
                    <a:cubicBezTo>
                      <a:pt x="741225" y="567970"/>
                      <a:pt x="623131" y="686064"/>
                      <a:pt x="477454" y="686064"/>
                    </a:cubicBezTo>
                    <a:lnTo>
                      <a:pt x="263771" y="686064"/>
                    </a:lnTo>
                    <a:cubicBezTo>
                      <a:pt x="118094" y="686064"/>
                      <a:pt x="0" y="567970"/>
                      <a:pt x="0" y="422293"/>
                    </a:cubicBezTo>
                    <a:lnTo>
                      <a:pt x="0" y="386006"/>
                    </a:lnTo>
                    <a:close/>
                  </a:path>
                </a:pathLst>
              </a:cu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17B51C0F-C43B-BFAF-CBFF-B443FD81FD6D}"/>
                  </a:ext>
                </a:extLst>
              </p:cNvPr>
              <p:cNvSpPr/>
              <p:nvPr/>
            </p:nvSpPr>
            <p:spPr>
              <a:xfrm rot="5400000">
                <a:off x="2674981" y="2306285"/>
                <a:ext cx="259166" cy="546918"/>
              </a:xfrm>
              <a:custGeom>
                <a:avLst/>
                <a:gdLst>
                  <a:gd name="connsiteX0" fmla="*/ 0 w 259166"/>
                  <a:gd name="connsiteY0" fmla="*/ 546918 h 546918"/>
                  <a:gd name="connsiteX1" fmla="*/ 0 w 259166"/>
                  <a:gd name="connsiteY1" fmla="*/ 19056 h 546918"/>
                  <a:gd name="connsiteX2" fmla="*/ 94389 w 259166"/>
                  <a:gd name="connsiteY2" fmla="*/ 0 h 546918"/>
                  <a:gd name="connsiteX3" fmla="*/ 199215 w 259166"/>
                  <a:gd name="connsiteY3" fmla="*/ 0 h 546918"/>
                  <a:gd name="connsiteX4" fmla="*/ 216082 w 259166"/>
                  <a:gd name="connsiteY4" fmla="*/ 25016 h 546918"/>
                  <a:gd name="connsiteX5" fmla="*/ 222569 w 259166"/>
                  <a:gd name="connsiteY5" fmla="*/ 57148 h 546918"/>
                  <a:gd name="connsiteX6" fmla="*/ 172151 w 259166"/>
                  <a:gd name="connsiteY6" fmla="*/ 133211 h 546918"/>
                  <a:gd name="connsiteX7" fmla="*/ 140021 w 259166"/>
                  <a:gd name="connsiteY7" fmla="*/ 139698 h 546918"/>
                  <a:gd name="connsiteX8" fmla="*/ 157361 w 259166"/>
                  <a:gd name="connsiteY8" fmla="*/ 139698 h 546918"/>
                  <a:gd name="connsiteX9" fmla="*/ 259166 w 259166"/>
                  <a:gd name="connsiteY9" fmla="*/ 241503 h 546918"/>
                  <a:gd name="connsiteX10" fmla="*/ 157361 w 259166"/>
                  <a:gd name="connsiteY10" fmla="*/ 343308 h 546918"/>
                  <a:gd name="connsiteX11" fmla="*/ 157360 w 259166"/>
                  <a:gd name="connsiteY11" fmla="*/ 343308 h 546918"/>
                  <a:gd name="connsiteX12" fmla="*/ 259165 w 259166"/>
                  <a:gd name="connsiteY12" fmla="*/ 445113 h 546918"/>
                  <a:gd name="connsiteX13" fmla="*/ 157360 w 259166"/>
                  <a:gd name="connsiteY13" fmla="*/ 546918 h 546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259166" h="546918">
                    <a:moveTo>
                      <a:pt x="0" y="546918"/>
                    </a:moveTo>
                    <a:lnTo>
                      <a:pt x="0" y="19056"/>
                    </a:lnTo>
                    <a:lnTo>
                      <a:pt x="94389" y="0"/>
                    </a:lnTo>
                    <a:lnTo>
                      <a:pt x="199215" y="0"/>
                    </a:lnTo>
                    <a:lnTo>
                      <a:pt x="216082" y="25016"/>
                    </a:lnTo>
                    <a:cubicBezTo>
                      <a:pt x="220259" y="34892"/>
                      <a:pt x="222569" y="45750"/>
                      <a:pt x="222569" y="57148"/>
                    </a:cubicBezTo>
                    <a:cubicBezTo>
                      <a:pt x="222569" y="91342"/>
                      <a:pt x="201779" y="120679"/>
                      <a:pt x="172151" y="133211"/>
                    </a:cubicBezTo>
                    <a:lnTo>
                      <a:pt x="140021" y="139698"/>
                    </a:lnTo>
                    <a:lnTo>
                      <a:pt x="157361" y="139698"/>
                    </a:lnTo>
                    <a:cubicBezTo>
                      <a:pt x="213586" y="139698"/>
                      <a:pt x="259166" y="185278"/>
                      <a:pt x="259166" y="241503"/>
                    </a:cubicBezTo>
                    <a:cubicBezTo>
                      <a:pt x="259166" y="297728"/>
                      <a:pt x="213586" y="343308"/>
                      <a:pt x="157361" y="343308"/>
                    </a:cubicBezTo>
                    <a:lnTo>
                      <a:pt x="157360" y="343308"/>
                    </a:lnTo>
                    <a:cubicBezTo>
                      <a:pt x="213585" y="343308"/>
                      <a:pt x="259165" y="388888"/>
                      <a:pt x="259165" y="445113"/>
                    </a:cubicBezTo>
                    <a:cubicBezTo>
                      <a:pt x="259165" y="501338"/>
                      <a:pt x="213585" y="546918"/>
                      <a:pt x="157360" y="546918"/>
                    </a:cubicBezTo>
                    <a:close/>
                  </a:path>
                </a:pathLst>
              </a:custGeom>
              <a:solidFill>
                <a:srgbClr val="000000"/>
              </a:solidFill>
              <a:ln w="381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6" name="角丸四角形 105">
                <a:extLst>
                  <a:ext uri="{FF2B5EF4-FFF2-40B4-BE49-F238E27FC236}">
                    <a16:creationId xmlns:a16="http://schemas.microsoft.com/office/drawing/2014/main" id="{0EB1DC0E-9834-4812-90BB-DBC9F3CD43EA}"/>
                  </a:ext>
                </a:extLst>
              </p:cNvPr>
              <p:cNvSpPr/>
              <p:nvPr/>
            </p:nvSpPr>
            <p:spPr>
              <a:xfrm rot="5400000">
                <a:off x="2405064" y="2351744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7" name="角丸四角形 106">
                <a:extLst>
                  <a:ext uri="{FF2B5EF4-FFF2-40B4-BE49-F238E27FC236}">
                    <a16:creationId xmlns:a16="http://schemas.microsoft.com/office/drawing/2014/main" id="{6A7F4AC2-014E-FB13-20BB-D32C99599CBB}"/>
                  </a:ext>
                </a:extLst>
              </p:cNvPr>
              <p:cNvSpPr/>
              <p:nvPr/>
            </p:nvSpPr>
            <p:spPr>
              <a:xfrm rot="5400000">
                <a:off x="2608674" y="2351745"/>
                <a:ext cx="455692" cy="20361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8" name="角丸四角形 107">
                <a:extLst>
                  <a:ext uri="{FF2B5EF4-FFF2-40B4-BE49-F238E27FC236}">
                    <a16:creationId xmlns:a16="http://schemas.microsoft.com/office/drawing/2014/main" id="{90ECE35A-04FC-C63B-2769-186646452BC3}"/>
                  </a:ext>
                </a:extLst>
              </p:cNvPr>
              <p:cNvSpPr/>
              <p:nvPr/>
            </p:nvSpPr>
            <p:spPr>
              <a:xfrm rot="5400000">
                <a:off x="2821270" y="2362644"/>
                <a:ext cx="399209" cy="1651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9" name="角丸四角形 104">
                <a:extLst>
                  <a:ext uri="{FF2B5EF4-FFF2-40B4-BE49-F238E27FC236}">
                    <a16:creationId xmlns:a16="http://schemas.microsoft.com/office/drawing/2014/main" id="{10C446E5-CB52-63B3-FAF9-9AD830A14F6E}"/>
                  </a:ext>
                </a:extLst>
              </p:cNvPr>
              <p:cNvSpPr/>
              <p:nvPr/>
            </p:nvSpPr>
            <p:spPr>
              <a:xfrm rot="19800000">
                <a:off x="2192787" y="2491919"/>
                <a:ext cx="412035" cy="21907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80" name="角丸四角形 104">
                <a:extLst>
                  <a:ext uri="{FF2B5EF4-FFF2-40B4-BE49-F238E27FC236}">
                    <a16:creationId xmlns:a16="http://schemas.microsoft.com/office/drawing/2014/main" id="{747D1208-AC8B-0E1F-C7C4-5475EA448D9F}"/>
                  </a:ext>
                </a:extLst>
              </p:cNvPr>
              <p:cNvSpPr/>
              <p:nvPr/>
            </p:nvSpPr>
            <p:spPr>
              <a:xfrm rot="19800000">
                <a:off x="2150392" y="2130927"/>
                <a:ext cx="457223" cy="393859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381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1E8FD3C4-DDB9-348F-30DD-57FFCDB5763A}"/>
              </a:ext>
            </a:extLst>
          </p:cNvPr>
          <p:cNvSpPr txBox="1"/>
          <p:nvPr/>
        </p:nvSpPr>
        <p:spPr>
          <a:xfrm rot="20700000">
            <a:off x="5017214" y="5268633"/>
            <a:ext cx="2491120" cy="824170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アカンで</a:t>
            </a:r>
            <a:r>
              <a:rPr lang="en-US" altLang="ja-JP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!!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95704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BC582AB0-4F99-2D51-0949-C8960298289E}"/>
              </a:ext>
            </a:extLst>
          </p:cNvPr>
          <p:cNvGrpSpPr/>
          <p:nvPr/>
        </p:nvGrpSpPr>
        <p:grpSpPr>
          <a:xfrm>
            <a:off x="278158" y="327805"/>
            <a:ext cx="9383428" cy="4393310"/>
            <a:chOff x="278158" y="327805"/>
            <a:chExt cx="9383428" cy="4393310"/>
          </a:xfrm>
        </p:grpSpPr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50824486-6AC9-F829-AC8F-B7B5FE01F5FF}"/>
                </a:ext>
              </a:extLst>
            </p:cNvPr>
            <p:cNvSpPr/>
            <p:nvPr/>
          </p:nvSpPr>
          <p:spPr>
            <a:xfrm>
              <a:off x="353683" y="422694"/>
              <a:ext cx="9164890" cy="4203532"/>
            </a:xfrm>
            <a:custGeom>
              <a:avLst/>
              <a:gdLst>
                <a:gd name="connsiteX0" fmla="*/ 3998658 w 9064943"/>
                <a:gd name="connsiteY0" fmla="*/ 0 h 4144565"/>
                <a:gd name="connsiteX1" fmla="*/ 4022143 w 9064943"/>
                <a:gd name="connsiteY1" fmla="*/ 14296 h 4144565"/>
                <a:gd name="connsiteX2" fmla="*/ 4525948 w 9064943"/>
                <a:gd name="connsiteY2" fmla="*/ 102805 h 4144565"/>
                <a:gd name="connsiteX3" fmla="*/ 5029753 w 9064943"/>
                <a:gd name="connsiteY3" fmla="*/ 14296 h 4144565"/>
                <a:gd name="connsiteX4" fmla="*/ 5053237 w 9064943"/>
                <a:gd name="connsiteY4" fmla="*/ 0 h 4144565"/>
                <a:gd name="connsiteX5" fmla="*/ 5076722 w 9064943"/>
                <a:gd name="connsiteY5" fmla="*/ 14296 h 4144565"/>
                <a:gd name="connsiteX6" fmla="*/ 5580527 w 9064943"/>
                <a:gd name="connsiteY6" fmla="*/ 102805 h 4144565"/>
                <a:gd name="connsiteX7" fmla="*/ 6084332 w 9064943"/>
                <a:gd name="connsiteY7" fmla="*/ 14296 h 4144565"/>
                <a:gd name="connsiteX8" fmla="*/ 6107816 w 9064943"/>
                <a:gd name="connsiteY8" fmla="*/ 0 h 4144565"/>
                <a:gd name="connsiteX9" fmla="*/ 6131301 w 9064943"/>
                <a:gd name="connsiteY9" fmla="*/ 14296 h 4144565"/>
                <a:gd name="connsiteX10" fmla="*/ 6635106 w 9064943"/>
                <a:gd name="connsiteY10" fmla="*/ 102805 h 4144565"/>
                <a:gd name="connsiteX11" fmla="*/ 7138911 w 9064943"/>
                <a:gd name="connsiteY11" fmla="*/ 14296 h 4144565"/>
                <a:gd name="connsiteX12" fmla="*/ 7162395 w 9064943"/>
                <a:gd name="connsiteY12" fmla="*/ 0 h 4144565"/>
                <a:gd name="connsiteX13" fmla="*/ 7185880 w 9064943"/>
                <a:gd name="connsiteY13" fmla="*/ 14296 h 4144565"/>
                <a:gd name="connsiteX14" fmla="*/ 7689685 w 9064943"/>
                <a:gd name="connsiteY14" fmla="*/ 102805 h 4144565"/>
                <a:gd name="connsiteX15" fmla="*/ 8193490 w 9064943"/>
                <a:gd name="connsiteY15" fmla="*/ 14296 h 4144565"/>
                <a:gd name="connsiteX16" fmla="*/ 8216976 w 9064943"/>
                <a:gd name="connsiteY16" fmla="*/ 0 h 4144565"/>
                <a:gd name="connsiteX17" fmla="*/ 8240461 w 9064943"/>
                <a:gd name="connsiteY17" fmla="*/ 14296 h 4144565"/>
                <a:gd name="connsiteX18" fmla="*/ 8744266 w 9064943"/>
                <a:gd name="connsiteY18" fmla="*/ 102805 h 4144565"/>
                <a:gd name="connsiteX19" fmla="*/ 8980759 w 9064943"/>
                <a:gd name="connsiteY19" fmla="*/ 87029 h 4144565"/>
                <a:gd name="connsiteX20" fmla="*/ 8988062 w 9064943"/>
                <a:gd name="connsiteY20" fmla="*/ 85403 h 4144565"/>
                <a:gd name="connsiteX21" fmla="*/ 8985033 w 9064943"/>
                <a:gd name="connsiteY21" fmla="*/ 105438 h 4144565"/>
                <a:gd name="connsiteX22" fmla="*/ 8970547 w 9064943"/>
                <a:gd name="connsiteY22" fmla="*/ 362999 h 4144565"/>
                <a:gd name="connsiteX23" fmla="*/ 9051817 w 9064943"/>
                <a:gd name="connsiteY23" fmla="*/ 911688 h 4144565"/>
                <a:gd name="connsiteX24" fmla="*/ 9064943 w 9064943"/>
                <a:gd name="connsiteY24" fmla="*/ 937265 h 4144565"/>
                <a:gd name="connsiteX25" fmla="*/ 9051817 w 9064943"/>
                <a:gd name="connsiteY25" fmla="*/ 962841 h 4144565"/>
                <a:gd name="connsiteX26" fmla="*/ 8970547 w 9064943"/>
                <a:gd name="connsiteY26" fmla="*/ 1511529 h 4144565"/>
                <a:gd name="connsiteX27" fmla="*/ 9051817 w 9064943"/>
                <a:gd name="connsiteY27" fmla="*/ 2060217 h 4144565"/>
                <a:gd name="connsiteX28" fmla="*/ 9062815 w 9064943"/>
                <a:gd name="connsiteY28" fmla="*/ 2081645 h 4144565"/>
                <a:gd name="connsiteX29" fmla="*/ 9051817 w 9064943"/>
                <a:gd name="connsiteY29" fmla="*/ 2103074 h 4144565"/>
                <a:gd name="connsiteX30" fmla="*/ 8970547 w 9064943"/>
                <a:gd name="connsiteY30" fmla="*/ 2651762 h 4144565"/>
                <a:gd name="connsiteX31" fmla="*/ 9051817 w 9064943"/>
                <a:gd name="connsiteY31" fmla="*/ 3200450 h 4144565"/>
                <a:gd name="connsiteX32" fmla="*/ 9064943 w 9064943"/>
                <a:gd name="connsiteY32" fmla="*/ 3226028 h 4144565"/>
                <a:gd name="connsiteX33" fmla="*/ 9051817 w 9064943"/>
                <a:gd name="connsiteY33" fmla="*/ 3251604 h 4144565"/>
                <a:gd name="connsiteX34" fmla="*/ 8970547 w 9064943"/>
                <a:gd name="connsiteY34" fmla="*/ 3800292 h 4144565"/>
                <a:gd name="connsiteX35" fmla="*/ 8985033 w 9064943"/>
                <a:gd name="connsiteY35" fmla="*/ 4057855 h 4144565"/>
                <a:gd name="connsiteX36" fmla="*/ 8985131 w 9064943"/>
                <a:gd name="connsiteY36" fmla="*/ 4058508 h 4144565"/>
                <a:gd name="connsiteX37" fmla="*/ 8980759 w 9064943"/>
                <a:gd name="connsiteY37" fmla="*/ 4057535 h 4144565"/>
                <a:gd name="connsiteX38" fmla="*/ 8744266 w 9064943"/>
                <a:gd name="connsiteY38" fmla="*/ 4041758 h 4144565"/>
                <a:gd name="connsiteX39" fmla="*/ 8240461 w 9064943"/>
                <a:gd name="connsiteY39" fmla="*/ 4130267 h 4144565"/>
                <a:gd name="connsiteX40" fmla="*/ 8216976 w 9064943"/>
                <a:gd name="connsiteY40" fmla="*/ 4144565 h 4144565"/>
                <a:gd name="connsiteX41" fmla="*/ 8193490 w 9064943"/>
                <a:gd name="connsiteY41" fmla="*/ 4130267 h 4144565"/>
                <a:gd name="connsiteX42" fmla="*/ 7689685 w 9064943"/>
                <a:gd name="connsiteY42" fmla="*/ 4041758 h 4144565"/>
                <a:gd name="connsiteX43" fmla="*/ 7185880 w 9064943"/>
                <a:gd name="connsiteY43" fmla="*/ 4130267 h 4144565"/>
                <a:gd name="connsiteX44" fmla="*/ 7162395 w 9064943"/>
                <a:gd name="connsiteY44" fmla="*/ 4144564 h 4144565"/>
                <a:gd name="connsiteX45" fmla="*/ 7138911 w 9064943"/>
                <a:gd name="connsiteY45" fmla="*/ 4130267 h 4144565"/>
                <a:gd name="connsiteX46" fmla="*/ 6635106 w 9064943"/>
                <a:gd name="connsiteY46" fmla="*/ 4041758 h 4144565"/>
                <a:gd name="connsiteX47" fmla="*/ 6131301 w 9064943"/>
                <a:gd name="connsiteY47" fmla="*/ 4130267 h 4144565"/>
                <a:gd name="connsiteX48" fmla="*/ 6107816 w 9064943"/>
                <a:gd name="connsiteY48" fmla="*/ 4144564 h 4144565"/>
                <a:gd name="connsiteX49" fmla="*/ 6084332 w 9064943"/>
                <a:gd name="connsiteY49" fmla="*/ 4130267 h 4144565"/>
                <a:gd name="connsiteX50" fmla="*/ 5580527 w 9064943"/>
                <a:gd name="connsiteY50" fmla="*/ 4041758 h 4144565"/>
                <a:gd name="connsiteX51" fmla="*/ 5076722 w 9064943"/>
                <a:gd name="connsiteY51" fmla="*/ 4130267 h 4144565"/>
                <a:gd name="connsiteX52" fmla="*/ 5053237 w 9064943"/>
                <a:gd name="connsiteY52" fmla="*/ 4144564 h 4144565"/>
                <a:gd name="connsiteX53" fmla="*/ 5029753 w 9064943"/>
                <a:gd name="connsiteY53" fmla="*/ 4130267 h 4144565"/>
                <a:gd name="connsiteX54" fmla="*/ 4525948 w 9064943"/>
                <a:gd name="connsiteY54" fmla="*/ 4041758 h 4144565"/>
                <a:gd name="connsiteX55" fmla="*/ 4022143 w 9064943"/>
                <a:gd name="connsiteY55" fmla="*/ 4130267 h 4144565"/>
                <a:gd name="connsiteX56" fmla="*/ 3998658 w 9064943"/>
                <a:gd name="connsiteY56" fmla="*/ 4144564 h 4144565"/>
                <a:gd name="connsiteX57" fmla="*/ 3975174 w 9064943"/>
                <a:gd name="connsiteY57" fmla="*/ 4130267 h 4144565"/>
                <a:gd name="connsiteX58" fmla="*/ 3471370 w 9064943"/>
                <a:gd name="connsiteY58" fmla="*/ 4041758 h 4144565"/>
                <a:gd name="connsiteX59" fmla="*/ 2967565 w 9064943"/>
                <a:gd name="connsiteY59" fmla="*/ 4130267 h 4144565"/>
                <a:gd name="connsiteX60" fmla="*/ 2944080 w 9064943"/>
                <a:gd name="connsiteY60" fmla="*/ 4144564 h 4144565"/>
                <a:gd name="connsiteX61" fmla="*/ 2920596 w 9064943"/>
                <a:gd name="connsiteY61" fmla="*/ 4130267 h 4144565"/>
                <a:gd name="connsiteX62" fmla="*/ 2416791 w 9064943"/>
                <a:gd name="connsiteY62" fmla="*/ 4041758 h 4144565"/>
                <a:gd name="connsiteX63" fmla="*/ 1912986 w 9064943"/>
                <a:gd name="connsiteY63" fmla="*/ 4130267 h 4144565"/>
                <a:gd name="connsiteX64" fmla="*/ 1893310 w 9064943"/>
                <a:gd name="connsiteY64" fmla="*/ 4142245 h 4144565"/>
                <a:gd name="connsiteX65" fmla="*/ 1873634 w 9064943"/>
                <a:gd name="connsiteY65" fmla="*/ 4130267 h 4144565"/>
                <a:gd name="connsiteX66" fmla="*/ 1369829 w 9064943"/>
                <a:gd name="connsiteY66" fmla="*/ 4041758 h 4144565"/>
                <a:gd name="connsiteX67" fmla="*/ 866024 w 9064943"/>
                <a:gd name="connsiteY67" fmla="*/ 4130267 h 4144565"/>
                <a:gd name="connsiteX68" fmla="*/ 842539 w 9064943"/>
                <a:gd name="connsiteY68" fmla="*/ 4144564 h 4144565"/>
                <a:gd name="connsiteX69" fmla="*/ 819055 w 9064943"/>
                <a:gd name="connsiteY69" fmla="*/ 4130267 h 4144565"/>
                <a:gd name="connsiteX70" fmla="*/ 315250 w 9064943"/>
                <a:gd name="connsiteY70" fmla="*/ 4041758 h 4144565"/>
                <a:gd name="connsiteX71" fmla="*/ 192804 w 9064943"/>
                <a:gd name="connsiteY71" fmla="*/ 4045837 h 4144565"/>
                <a:gd name="connsiteX72" fmla="*/ 79949 w 9064943"/>
                <a:gd name="connsiteY72" fmla="*/ 4057412 h 4144565"/>
                <a:gd name="connsiteX73" fmla="*/ 90651 w 9064943"/>
                <a:gd name="connsiteY73" fmla="*/ 3933644 h 4144565"/>
                <a:gd name="connsiteX74" fmla="*/ 94396 w 9064943"/>
                <a:gd name="connsiteY74" fmla="*/ 3800289 h 4144565"/>
                <a:gd name="connsiteX75" fmla="*/ 13127 w 9064943"/>
                <a:gd name="connsiteY75" fmla="*/ 3251600 h 4144565"/>
                <a:gd name="connsiteX76" fmla="*/ 0 w 9064943"/>
                <a:gd name="connsiteY76" fmla="*/ 3226024 h 4144565"/>
                <a:gd name="connsiteX77" fmla="*/ 13127 w 9064943"/>
                <a:gd name="connsiteY77" fmla="*/ 3200447 h 4144565"/>
                <a:gd name="connsiteX78" fmla="*/ 94396 w 9064943"/>
                <a:gd name="connsiteY78" fmla="*/ 2651759 h 4144565"/>
                <a:gd name="connsiteX79" fmla="*/ 13127 w 9064943"/>
                <a:gd name="connsiteY79" fmla="*/ 2103071 h 4144565"/>
                <a:gd name="connsiteX80" fmla="*/ 2129 w 9064943"/>
                <a:gd name="connsiteY80" fmla="*/ 2081642 h 4144565"/>
                <a:gd name="connsiteX81" fmla="*/ 13127 w 9064943"/>
                <a:gd name="connsiteY81" fmla="*/ 2060213 h 4144565"/>
                <a:gd name="connsiteX82" fmla="*/ 94397 w 9064943"/>
                <a:gd name="connsiteY82" fmla="*/ 1511527 h 4144565"/>
                <a:gd name="connsiteX83" fmla="*/ 13127 w 9064943"/>
                <a:gd name="connsiteY83" fmla="*/ 962838 h 4144565"/>
                <a:gd name="connsiteX84" fmla="*/ 1 w 9064943"/>
                <a:gd name="connsiteY84" fmla="*/ 937262 h 4144565"/>
                <a:gd name="connsiteX85" fmla="*/ 13127 w 9064943"/>
                <a:gd name="connsiteY85" fmla="*/ 911685 h 4144565"/>
                <a:gd name="connsiteX86" fmla="*/ 94397 w 9064943"/>
                <a:gd name="connsiteY86" fmla="*/ 362997 h 4144565"/>
                <a:gd name="connsiteX87" fmla="*/ 79911 w 9064943"/>
                <a:gd name="connsiteY87" fmla="*/ 105434 h 4144565"/>
                <a:gd name="connsiteX88" fmla="*/ 77071 w 9064943"/>
                <a:gd name="connsiteY88" fmla="*/ 86654 h 4144565"/>
                <a:gd name="connsiteX89" fmla="*/ 78759 w 9064943"/>
                <a:gd name="connsiteY89" fmla="*/ 87030 h 4144565"/>
                <a:gd name="connsiteX90" fmla="*/ 315252 w 9064943"/>
                <a:gd name="connsiteY90" fmla="*/ 102806 h 4144565"/>
                <a:gd name="connsiteX91" fmla="*/ 819057 w 9064943"/>
                <a:gd name="connsiteY91" fmla="*/ 14296 h 4144565"/>
                <a:gd name="connsiteX92" fmla="*/ 842542 w 9064943"/>
                <a:gd name="connsiteY92" fmla="*/ 1 h 4144565"/>
                <a:gd name="connsiteX93" fmla="*/ 866026 w 9064943"/>
                <a:gd name="connsiteY93" fmla="*/ 14296 h 4144565"/>
                <a:gd name="connsiteX94" fmla="*/ 1369831 w 9064943"/>
                <a:gd name="connsiteY94" fmla="*/ 102805 h 4144565"/>
                <a:gd name="connsiteX95" fmla="*/ 1873638 w 9064943"/>
                <a:gd name="connsiteY95" fmla="*/ 14296 h 4144565"/>
                <a:gd name="connsiteX96" fmla="*/ 1893314 w 9064943"/>
                <a:gd name="connsiteY96" fmla="*/ 2318 h 4144565"/>
                <a:gd name="connsiteX97" fmla="*/ 1912990 w 9064943"/>
                <a:gd name="connsiteY97" fmla="*/ 14296 h 4144565"/>
                <a:gd name="connsiteX98" fmla="*/ 2416795 w 9064943"/>
                <a:gd name="connsiteY98" fmla="*/ 102805 h 4144565"/>
                <a:gd name="connsiteX99" fmla="*/ 2920600 w 9064943"/>
                <a:gd name="connsiteY99" fmla="*/ 14296 h 4144565"/>
                <a:gd name="connsiteX100" fmla="*/ 2944084 w 9064943"/>
                <a:gd name="connsiteY100" fmla="*/ 1 h 4144565"/>
                <a:gd name="connsiteX101" fmla="*/ 2967568 w 9064943"/>
                <a:gd name="connsiteY101" fmla="*/ 14296 h 4144565"/>
                <a:gd name="connsiteX102" fmla="*/ 3471373 w 9064943"/>
                <a:gd name="connsiteY102" fmla="*/ 102805 h 4144565"/>
                <a:gd name="connsiteX103" fmla="*/ 3975174 w 9064943"/>
                <a:gd name="connsiteY103" fmla="*/ 14296 h 4144565"/>
                <a:gd name="connsiteX104" fmla="*/ 3998658 w 9064943"/>
                <a:gd name="connsiteY104" fmla="*/ 0 h 4144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9064943" h="4144565">
                  <a:moveTo>
                    <a:pt x="3998658" y="0"/>
                  </a:moveTo>
                  <a:lnTo>
                    <a:pt x="4022143" y="14296"/>
                  </a:lnTo>
                  <a:cubicBezTo>
                    <a:pt x="4131327" y="67696"/>
                    <a:pt x="4316229" y="102805"/>
                    <a:pt x="4525948" y="102805"/>
                  </a:cubicBezTo>
                  <a:cubicBezTo>
                    <a:pt x="4735667" y="102805"/>
                    <a:pt x="4920569" y="67696"/>
                    <a:pt x="5029753" y="14296"/>
                  </a:cubicBezTo>
                  <a:lnTo>
                    <a:pt x="5053237" y="0"/>
                  </a:lnTo>
                  <a:lnTo>
                    <a:pt x="5076722" y="14296"/>
                  </a:lnTo>
                  <a:cubicBezTo>
                    <a:pt x="5185906" y="67696"/>
                    <a:pt x="5370807" y="102805"/>
                    <a:pt x="5580527" y="102805"/>
                  </a:cubicBezTo>
                  <a:cubicBezTo>
                    <a:pt x="5790246" y="102805"/>
                    <a:pt x="5975148" y="67696"/>
                    <a:pt x="6084332" y="14296"/>
                  </a:cubicBezTo>
                  <a:lnTo>
                    <a:pt x="6107816" y="0"/>
                  </a:lnTo>
                  <a:lnTo>
                    <a:pt x="6131301" y="14296"/>
                  </a:lnTo>
                  <a:cubicBezTo>
                    <a:pt x="6240485" y="67696"/>
                    <a:pt x="6425386" y="102805"/>
                    <a:pt x="6635106" y="102805"/>
                  </a:cubicBezTo>
                  <a:cubicBezTo>
                    <a:pt x="6844825" y="102805"/>
                    <a:pt x="7029727" y="67696"/>
                    <a:pt x="7138911" y="14296"/>
                  </a:cubicBezTo>
                  <a:lnTo>
                    <a:pt x="7162395" y="0"/>
                  </a:lnTo>
                  <a:lnTo>
                    <a:pt x="7185880" y="14296"/>
                  </a:lnTo>
                  <a:cubicBezTo>
                    <a:pt x="7295064" y="67696"/>
                    <a:pt x="7479965" y="102805"/>
                    <a:pt x="7689685" y="102805"/>
                  </a:cubicBezTo>
                  <a:cubicBezTo>
                    <a:pt x="7899404" y="102805"/>
                    <a:pt x="8084306" y="67696"/>
                    <a:pt x="8193490" y="14296"/>
                  </a:cubicBezTo>
                  <a:lnTo>
                    <a:pt x="8216976" y="0"/>
                  </a:lnTo>
                  <a:lnTo>
                    <a:pt x="8240461" y="14296"/>
                  </a:lnTo>
                  <a:cubicBezTo>
                    <a:pt x="8349645" y="67696"/>
                    <a:pt x="8534547" y="102805"/>
                    <a:pt x="8744266" y="102805"/>
                  </a:cubicBezTo>
                  <a:cubicBezTo>
                    <a:pt x="8828154" y="102805"/>
                    <a:pt x="8908071" y="97188"/>
                    <a:pt x="8980759" y="87029"/>
                  </a:cubicBezTo>
                  <a:lnTo>
                    <a:pt x="8988062" y="85403"/>
                  </a:lnTo>
                  <a:lnTo>
                    <a:pt x="8985033" y="105438"/>
                  </a:lnTo>
                  <a:cubicBezTo>
                    <a:pt x="8975705" y="184602"/>
                    <a:pt x="8970547" y="271639"/>
                    <a:pt x="8970547" y="362999"/>
                  </a:cubicBezTo>
                  <a:cubicBezTo>
                    <a:pt x="8970547" y="591403"/>
                    <a:pt x="9002784" y="792777"/>
                    <a:pt x="9051817" y="911688"/>
                  </a:cubicBezTo>
                  <a:lnTo>
                    <a:pt x="9064943" y="937265"/>
                  </a:lnTo>
                  <a:lnTo>
                    <a:pt x="9051817" y="962841"/>
                  </a:lnTo>
                  <a:cubicBezTo>
                    <a:pt x="9002784" y="1081752"/>
                    <a:pt x="8970547" y="1283127"/>
                    <a:pt x="8970547" y="1511529"/>
                  </a:cubicBezTo>
                  <a:cubicBezTo>
                    <a:pt x="8970547" y="1739933"/>
                    <a:pt x="9002784" y="1941305"/>
                    <a:pt x="9051817" y="2060217"/>
                  </a:cubicBezTo>
                  <a:lnTo>
                    <a:pt x="9062815" y="2081645"/>
                  </a:lnTo>
                  <a:lnTo>
                    <a:pt x="9051817" y="2103074"/>
                  </a:lnTo>
                  <a:cubicBezTo>
                    <a:pt x="9002784" y="2221986"/>
                    <a:pt x="8970547" y="2423360"/>
                    <a:pt x="8970547" y="2651762"/>
                  </a:cubicBezTo>
                  <a:cubicBezTo>
                    <a:pt x="8970547" y="2880166"/>
                    <a:pt x="9002784" y="3081539"/>
                    <a:pt x="9051817" y="3200450"/>
                  </a:cubicBezTo>
                  <a:lnTo>
                    <a:pt x="9064943" y="3226028"/>
                  </a:lnTo>
                  <a:lnTo>
                    <a:pt x="9051817" y="3251604"/>
                  </a:lnTo>
                  <a:cubicBezTo>
                    <a:pt x="9002784" y="3370516"/>
                    <a:pt x="8970547" y="3571889"/>
                    <a:pt x="8970547" y="3800292"/>
                  </a:cubicBezTo>
                  <a:cubicBezTo>
                    <a:pt x="8970547" y="3891653"/>
                    <a:pt x="8975705" y="3978690"/>
                    <a:pt x="8985033" y="4057855"/>
                  </a:cubicBezTo>
                  <a:lnTo>
                    <a:pt x="8985131" y="4058508"/>
                  </a:lnTo>
                  <a:lnTo>
                    <a:pt x="8980759" y="4057535"/>
                  </a:lnTo>
                  <a:cubicBezTo>
                    <a:pt x="8908071" y="4047376"/>
                    <a:pt x="8828154" y="4041758"/>
                    <a:pt x="8744266" y="4041758"/>
                  </a:cubicBezTo>
                  <a:cubicBezTo>
                    <a:pt x="8534547" y="4041758"/>
                    <a:pt x="8349645" y="4076867"/>
                    <a:pt x="8240461" y="4130267"/>
                  </a:cubicBezTo>
                  <a:lnTo>
                    <a:pt x="8216976" y="4144565"/>
                  </a:lnTo>
                  <a:lnTo>
                    <a:pt x="8193490" y="4130267"/>
                  </a:lnTo>
                  <a:cubicBezTo>
                    <a:pt x="8084306" y="4076867"/>
                    <a:pt x="7899404" y="4041758"/>
                    <a:pt x="7689685" y="4041758"/>
                  </a:cubicBezTo>
                  <a:cubicBezTo>
                    <a:pt x="7479965" y="4041758"/>
                    <a:pt x="7295064" y="4076867"/>
                    <a:pt x="7185880" y="4130267"/>
                  </a:cubicBezTo>
                  <a:lnTo>
                    <a:pt x="7162395" y="4144564"/>
                  </a:lnTo>
                  <a:lnTo>
                    <a:pt x="7138911" y="4130267"/>
                  </a:lnTo>
                  <a:cubicBezTo>
                    <a:pt x="7029727" y="4076867"/>
                    <a:pt x="6844825" y="4041758"/>
                    <a:pt x="6635106" y="4041758"/>
                  </a:cubicBezTo>
                  <a:cubicBezTo>
                    <a:pt x="6425386" y="4041758"/>
                    <a:pt x="6240485" y="4076867"/>
                    <a:pt x="6131301" y="4130267"/>
                  </a:cubicBezTo>
                  <a:lnTo>
                    <a:pt x="6107816" y="4144564"/>
                  </a:lnTo>
                  <a:lnTo>
                    <a:pt x="6084332" y="4130267"/>
                  </a:lnTo>
                  <a:cubicBezTo>
                    <a:pt x="5975148" y="4076867"/>
                    <a:pt x="5790246" y="4041758"/>
                    <a:pt x="5580527" y="4041758"/>
                  </a:cubicBezTo>
                  <a:cubicBezTo>
                    <a:pt x="5370807" y="4041758"/>
                    <a:pt x="5185906" y="4076867"/>
                    <a:pt x="5076722" y="4130267"/>
                  </a:cubicBezTo>
                  <a:lnTo>
                    <a:pt x="5053237" y="4144564"/>
                  </a:lnTo>
                  <a:lnTo>
                    <a:pt x="5029753" y="4130267"/>
                  </a:lnTo>
                  <a:cubicBezTo>
                    <a:pt x="4920569" y="4076867"/>
                    <a:pt x="4735667" y="4041758"/>
                    <a:pt x="4525948" y="4041758"/>
                  </a:cubicBezTo>
                  <a:cubicBezTo>
                    <a:pt x="4316229" y="4041758"/>
                    <a:pt x="4131327" y="4076867"/>
                    <a:pt x="4022143" y="4130267"/>
                  </a:cubicBezTo>
                  <a:lnTo>
                    <a:pt x="3998658" y="4144564"/>
                  </a:lnTo>
                  <a:lnTo>
                    <a:pt x="3975174" y="4130267"/>
                  </a:lnTo>
                  <a:cubicBezTo>
                    <a:pt x="3865990" y="4076867"/>
                    <a:pt x="3681089" y="4041758"/>
                    <a:pt x="3471370" y="4041758"/>
                  </a:cubicBezTo>
                  <a:cubicBezTo>
                    <a:pt x="3261651" y="4041758"/>
                    <a:pt x="3076749" y="4076867"/>
                    <a:pt x="2967565" y="4130267"/>
                  </a:cubicBezTo>
                  <a:lnTo>
                    <a:pt x="2944080" y="4144564"/>
                  </a:lnTo>
                  <a:lnTo>
                    <a:pt x="2920596" y="4130267"/>
                  </a:lnTo>
                  <a:cubicBezTo>
                    <a:pt x="2811412" y="4076867"/>
                    <a:pt x="2626510" y="4041758"/>
                    <a:pt x="2416791" y="4041758"/>
                  </a:cubicBezTo>
                  <a:cubicBezTo>
                    <a:pt x="2207072" y="4041758"/>
                    <a:pt x="2022170" y="4076867"/>
                    <a:pt x="1912986" y="4130267"/>
                  </a:cubicBezTo>
                  <a:lnTo>
                    <a:pt x="1893310" y="4142245"/>
                  </a:lnTo>
                  <a:lnTo>
                    <a:pt x="1873634" y="4130267"/>
                  </a:lnTo>
                  <a:cubicBezTo>
                    <a:pt x="1764450" y="4076867"/>
                    <a:pt x="1579548" y="4041758"/>
                    <a:pt x="1369829" y="4041758"/>
                  </a:cubicBezTo>
                  <a:cubicBezTo>
                    <a:pt x="1160109" y="4041758"/>
                    <a:pt x="975208" y="4076867"/>
                    <a:pt x="866024" y="4130267"/>
                  </a:cubicBezTo>
                  <a:lnTo>
                    <a:pt x="842539" y="4144564"/>
                  </a:lnTo>
                  <a:lnTo>
                    <a:pt x="819055" y="4130267"/>
                  </a:lnTo>
                  <a:cubicBezTo>
                    <a:pt x="709871" y="4076867"/>
                    <a:pt x="524969" y="4041758"/>
                    <a:pt x="315250" y="4041758"/>
                  </a:cubicBezTo>
                  <a:cubicBezTo>
                    <a:pt x="273306" y="4041758"/>
                    <a:pt x="232355" y="4043163"/>
                    <a:pt x="192804" y="4045837"/>
                  </a:cubicBezTo>
                  <a:lnTo>
                    <a:pt x="79949" y="4057412"/>
                  </a:lnTo>
                  <a:lnTo>
                    <a:pt x="90651" y="3933644"/>
                  </a:lnTo>
                  <a:cubicBezTo>
                    <a:pt x="93107" y="3890569"/>
                    <a:pt x="94396" y="3845969"/>
                    <a:pt x="94396" y="3800289"/>
                  </a:cubicBezTo>
                  <a:cubicBezTo>
                    <a:pt x="94396" y="3571886"/>
                    <a:pt x="62159" y="3370513"/>
                    <a:pt x="13127" y="3251600"/>
                  </a:cubicBezTo>
                  <a:lnTo>
                    <a:pt x="0" y="3226024"/>
                  </a:lnTo>
                  <a:lnTo>
                    <a:pt x="13127" y="3200447"/>
                  </a:lnTo>
                  <a:cubicBezTo>
                    <a:pt x="62159" y="3081536"/>
                    <a:pt x="94396" y="2880162"/>
                    <a:pt x="94396" y="2651759"/>
                  </a:cubicBezTo>
                  <a:cubicBezTo>
                    <a:pt x="94396" y="2423356"/>
                    <a:pt x="62159" y="2221983"/>
                    <a:pt x="13127" y="2103071"/>
                  </a:cubicBezTo>
                  <a:lnTo>
                    <a:pt x="2129" y="2081642"/>
                  </a:lnTo>
                  <a:lnTo>
                    <a:pt x="13127" y="2060213"/>
                  </a:lnTo>
                  <a:cubicBezTo>
                    <a:pt x="62159" y="1941302"/>
                    <a:pt x="94397" y="1739930"/>
                    <a:pt x="94397" y="1511527"/>
                  </a:cubicBezTo>
                  <a:cubicBezTo>
                    <a:pt x="94397" y="1283123"/>
                    <a:pt x="62159" y="1081750"/>
                    <a:pt x="13127" y="962838"/>
                  </a:cubicBezTo>
                  <a:lnTo>
                    <a:pt x="1" y="937262"/>
                  </a:lnTo>
                  <a:lnTo>
                    <a:pt x="13127" y="911685"/>
                  </a:lnTo>
                  <a:cubicBezTo>
                    <a:pt x="62160" y="792773"/>
                    <a:pt x="94397" y="591400"/>
                    <a:pt x="94397" y="362997"/>
                  </a:cubicBezTo>
                  <a:cubicBezTo>
                    <a:pt x="94397" y="271636"/>
                    <a:pt x="89239" y="184599"/>
                    <a:pt x="79911" y="105434"/>
                  </a:cubicBezTo>
                  <a:lnTo>
                    <a:pt x="77071" y="86654"/>
                  </a:lnTo>
                  <a:lnTo>
                    <a:pt x="78759" y="87030"/>
                  </a:lnTo>
                  <a:cubicBezTo>
                    <a:pt x="151448" y="97189"/>
                    <a:pt x="231365" y="102806"/>
                    <a:pt x="315252" y="102806"/>
                  </a:cubicBezTo>
                  <a:cubicBezTo>
                    <a:pt x="524972" y="102806"/>
                    <a:pt x="709873" y="67696"/>
                    <a:pt x="819057" y="14296"/>
                  </a:cubicBezTo>
                  <a:lnTo>
                    <a:pt x="842542" y="1"/>
                  </a:lnTo>
                  <a:lnTo>
                    <a:pt x="866026" y="14296"/>
                  </a:lnTo>
                  <a:cubicBezTo>
                    <a:pt x="975210" y="67696"/>
                    <a:pt x="1160112" y="102805"/>
                    <a:pt x="1369831" y="102805"/>
                  </a:cubicBezTo>
                  <a:cubicBezTo>
                    <a:pt x="1579551" y="102805"/>
                    <a:pt x="1764454" y="67696"/>
                    <a:pt x="1873638" y="14296"/>
                  </a:cubicBezTo>
                  <a:lnTo>
                    <a:pt x="1893314" y="2318"/>
                  </a:lnTo>
                  <a:lnTo>
                    <a:pt x="1912990" y="14296"/>
                  </a:lnTo>
                  <a:cubicBezTo>
                    <a:pt x="2022174" y="67696"/>
                    <a:pt x="2207075" y="102805"/>
                    <a:pt x="2416795" y="102805"/>
                  </a:cubicBezTo>
                  <a:cubicBezTo>
                    <a:pt x="2626514" y="102805"/>
                    <a:pt x="2811415" y="67696"/>
                    <a:pt x="2920600" y="14296"/>
                  </a:cubicBezTo>
                  <a:lnTo>
                    <a:pt x="2944084" y="1"/>
                  </a:lnTo>
                  <a:lnTo>
                    <a:pt x="2967568" y="14296"/>
                  </a:lnTo>
                  <a:cubicBezTo>
                    <a:pt x="3076753" y="67696"/>
                    <a:pt x="3261654" y="102805"/>
                    <a:pt x="3471373" y="102805"/>
                  </a:cubicBezTo>
                  <a:cubicBezTo>
                    <a:pt x="3681092" y="102805"/>
                    <a:pt x="3865990" y="67696"/>
                    <a:pt x="3975174" y="14296"/>
                  </a:cubicBezTo>
                  <a:lnTo>
                    <a:pt x="3998658" y="0"/>
                  </a:lnTo>
                  <a:close/>
                </a:path>
              </a:pathLst>
            </a:custGeom>
            <a:solidFill>
              <a:srgbClr val="FFFF00"/>
            </a:solidFill>
            <a:ln w="190500">
              <a:solidFill>
                <a:srgbClr val="FFC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CF789F58-12D9-003B-A811-707C61E88587}"/>
                </a:ext>
              </a:extLst>
            </p:cNvPr>
            <p:cNvSpPr/>
            <p:nvPr/>
          </p:nvSpPr>
          <p:spPr>
            <a:xfrm>
              <a:off x="278158" y="327805"/>
              <a:ext cx="9383428" cy="4393310"/>
            </a:xfrm>
            <a:custGeom>
              <a:avLst/>
              <a:gdLst>
                <a:gd name="connsiteX0" fmla="*/ 3998658 w 9064943"/>
                <a:gd name="connsiteY0" fmla="*/ 0 h 4144565"/>
                <a:gd name="connsiteX1" fmla="*/ 4022143 w 9064943"/>
                <a:gd name="connsiteY1" fmla="*/ 14296 h 4144565"/>
                <a:gd name="connsiteX2" fmla="*/ 4525948 w 9064943"/>
                <a:gd name="connsiteY2" fmla="*/ 102805 h 4144565"/>
                <a:gd name="connsiteX3" fmla="*/ 5029753 w 9064943"/>
                <a:gd name="connsiteY3" fmla="*/ 14296 h 4144565"/>
                <a:gd name="connsiteX4" fmla="*/ 5053237 w 9064943"/>
                <a:gd name="connsiteY4" fmla="*/ 0 h 4144565"/>
                <a:gd name="connsiteX5" fmla="*/ 5076722 w 9064943"/>
                <a:gd name="connsiteY5" fmla="*/ 14296 h 4144565"/>
                <a:gd name="connsiteX6" fmla="*/ 5580527 w 9064943"/>
                <a:gd name="connsiteY6" fmla="*/ 102805 h 4144565"/>
                <a:gd name="connsiteX7" fmla="*/ 6084332 w 9064943"/>
                <a:gd name="connsiteY7" fmla="*/ 14296 h 4144565"/>
                <a:gd name="connsiteX8" fmla="*/ 6107816 w 9064943"/>
                <a:gd name="connsiteY8" fmla="*/ 0 h 4144565"/>
                <a:gd name="connsiteX9" fmla="*/ 6131301 w 9064943"/>
                <a:gd name="connsiteY9" fmla="*/ 14296 h 4144565"/>
                <a:gd name="connsiteX10" fmla="*/ 6635106 w 9064943"/>
                <a:gd name="connsiteY10" fmla="*/ 102805 h 4144565"/>
                <a:gd name="connsiteX11" fmla="*/ 7138911 w 9064943"/>
                <a:gd name="connsiteY11" fmla="*/ 14296 h 4144565"/>
                <a:gd name="connsiteX12" fmla="*/ 7162395 w 9064943"/>
                <a:gd name="connsiteY12" fmla="*/ 0 h 4144565"/>
                <a:gd name="connsiteX13" fmla="*/ 7185880 w 9064943"/>
                <a:gd name="connsiteY13" fmla="*/ 14296 h 4144565"/>
                <a:gd name="connsiteX14" fmla="*/ 7689685 w 9064943"/>
                <a:gd name="connsiteY14" fmla="*/ 102805 h 4144565"/>
                <a:gd name="connsiteX15" fmla="*/ 8193490 w 9064943"/>
                <a:gd name="connsiteY15" fmla="*/ 14296 h 4144565"/>
                <a:gd name="connsiteX16" fmla="*/ 8216976 w 9064943"/>
                <a:gd name="connsiteY16" fmla="*/ 0 h 4144565"/>
                <a:gd name="connsiteX17" fmla="*/ 8240461 w 9064943"/>
                <a:gd name="connsiteY17" fmla="*/ 14296 h 4144565"/>
                <a:gd name="connsiteX18" fmla="*/ 8744266 w 9064943"/>
                <a:gd name="connsiteY18" fmla="*/ 102805 h 4144565"/>
                <a:gd name="connsiteX19" fmla="*/ 8980759 w 9064943"/>
                <a:gd name="connsiteY19" fmla="*/ 87029 h 4144565"/>
                <a:gd name="connsiteX20" fmla="*/ 8988062 w 9064943"/>
                <a:gd name="connsiteY20" fmla="*/ 85403 h 4144565"/>
                <a:gd name="connsiteX21" fmla="*/ 8985033 w 9064943"/>
                <a:gd name="connsiteY21" fmla="*/ 105438 h 4144565"/>
                <a:gd name="connsiteX22" fmla="*/ 8970547 w 9064943"/>
                <a:gd name="connsiteY22" fmla="*/ 362999 h 4144565"/>
                <a:gd name="connsiteX23" fmla="*/ 9051817 w 9064943"/>
                <a:gd name="connsiteY23" fmla="*/ 911688 h 4144565"/>
                <a:gd name="connsiteX24" fmla="*/ 9064943 w 9064943"/>
                <a:gd name="connsiteY24" fmla="*/ 937265 h 4144565"/>
                <a:gd name="connsiteX25" fmla="*/ 9051817 w 9064943"/>
                <a:gd name="connsiteY25" fmla="*/ 962841 h 4144565"/>
                <a:gd name="connsiteX26" fmla="*/ 8970547 w 9064943"/>
                <a:gd name="connsiteY26" fmla="*/ 1511529 h 4144565"/>
                <a:gd name="connsiteX27" fmla="*/ 9051817 w 9064943"/>
                <a:gd name="connsiteY27" fmla="*/ 2060217 h 4144565"/>
                <a:gd name="connsiteX28" fmla="*/ 9062815 w 9064943"/>
                <a:gd name="connsiteY28" fmla="*/ 2081645 h 4144565"/>
                <a:gd name="connsiteX29" fmla="*/ 9051817 w 9064943"/>
                <a:gd name="connsiteY29" fmla="*/ 2103074 h 4144565"/>
                <a:gd name="connsiteX30" fmla="*/ 8970547 w 9064943"/>
                <a:gd name="connsiteY30" fmla="*/ 2651762 h 4144565"/>
                <a:gd name="connsiteX31" fmla="*/ 9051817 w 9064943"/>
                <a:gd name="connsiteY31" fmla="*/ 3200450 h 4144565"/>
                <a:gd name="connsiteX32" fmla="*/ 9064943 w 9064943"/>
                <a:gd name="connsiteY32" fmla="*/ 3226028 h 4144565"/>
                <a:gd name="connsiteX33" fmla="*/ 9051817 w 9064943"/>
                <a:gd name="connsiteY33" fmla="*/ 3251604 h 4144565"/>
                <a:gd name="connsiteX34" fmla="*/ 8970547 w 9064943"/>
                <a:gd name="connsiteY34" fmla="*/ 3800292 h 4144565"/>
                <a:gd name="connsiteX35" fmla="*/ 8985033 w 9064943"/>
                <a:gd name="connsiteY35" fmla="*/ 4057855 h 4144565"/>
                <a:gd name="connsiteX36" fmla="*/ 8985131 w 9064943"/>
                <a:gd name="connsiteY36" fmla="*/ 4058508 h 4144565"/>
                <a:gd name="connsiteX37" fmla="*/ 8980759 w 9064943"/>
                <a:gd name="connsiteY37" fmla="*/ 4057535 h 4144565"/>
                <a:gd name="connsiteX38" fmla="*/ 8744266 w 9064943"/>
                <a:gd name="connsiteY38" fmla="*/ 4041758 h 4144565"/>
                <a:gd name="connsiteX39" fmla="*/ 8240461 w 9064943"/>
                <a:gd name="connsiteY39" fmla="*/ 4130267 h 4144565"/>
                <a:gd name="connsiteX40" fmla="*/ 8216976 w 9064943"/>
                <a:gd name="connsiteY40" fmla="*/ 4144565 h 4144565"/>
                <a:gd name="connsiteX41" fmla="*/ 8193490 w 9064943"/>
                <a:gd name="connsiteY41" fmla="*/ 4130267 h 4144565"/>
                <a:gd name="connsiteX42" fmla="*/ 7689685 w 9064943"/>
                <a:gd name="connsiteY42" fmla="*/ 4041758 h 4144565"/>
                <a:gd name="connsiteX43" fmla="*/ 7185880 w 9064943"/>
                <a:gd name="connsiteY43" fmla="*/ 4130267 h 4144565"/>
                <a:gd name="connsiteX44" fmla="*/ 7162395 w 9064943"/>
                <a:gd name="connsiteY44" fmla="*/ 4144564 h 4144565"/>
                <a:gd name="connsiteX45" fmla="*/ 7138911 w 9064943"/>
                <a:gd name="connsiteY45" fmla="*/ 4130267 h 4144565"/>
                <a:gd name="connsiteX46" fmla="*/ 6635106 w 9064943"/>
                <a:gd name="connsiteY46" fmla="*/ 4041758 h 4144565"/>
                <a:gd name="connsiteX47" fmla="*/ 6131301 w 9064943"/>
                <a:gd name="connsiteY47" fmla="*/ 4130267 h 4144565"/>
                <a:gd name="connsiteX48" fmla="*/ 6107816 w 9064943"/>
                <a:gd name="connsiteY48" fmla="*/ 4144564 h 4144565"/>
                <a:gd name="connsiteX49" fmla="*/ 6084332 w 9064943"/>
                <a:gd name="connsiteY49" fmla="*/ 4130267 h 4144565"/>
                <a:gd name="connsiteX50" fmla="*/ 5580527 w 9064943"/>
                <a:gd name="connsiteY50" fmla="*/ 4041758 h 4144565"/>
                <a:gd name="connsiteX51" fmla="*/ 5076722 w 9064943"/>
                <a:gd name="connsiteY51" fmla="*/ 4130267 h 4144565"/>
                <a:gd name="connsiteX52" fmla="*/ 5053237 w 9064943"/>
                <a:gd name="connsiteY52" fmla="*/ 4144564 h 4144565"/>
                <a:gd name="connsiteX53" fmla="*/ 5029753 w 9064943"/>
                <a:gd name="connsiteY53" fmla="*/ 4130267 h 4144565"/>
                <a:gd name="connsiteX54" fmla="*/ 4525948 w 9064943"/>
                <a:gd name="connsiteY54" fmla="*/ 4041758 h 4144565"/>
                <a:gd name="connsiteX55" fmla="*/ 4022143 w 9064943"/>
                <a:gd name="connsiteY55" fmla="*/ 4130267 h 4144565"/>
                <a:gd name="connsiteX56" fmla="*/ 3998658 w 9064943"/>
                <a:gd name="connsiteY56" fmla="*/ 4144564 h 4144565"/>
                <a:gd name="connsiteX57" fmla="*/ 3975174 w 9064943"/>
                <a:gd name="connsiteY57" fmla="*/ 4130267 h 4144565"/>
                <a:gd name="connsiteX58" fmla="*/ 3471370 w 9064943"/>
                <a:gd name="connsiteY58" fmla="*/ 4041758 h 4144565"/>
                <a:gd name="connsiteX59" fmla="*/ 2967565 w 9064943"/>
                <a:gd name="connsiteY59" fmla="*/ 4130267 h 4144565"/>
                <a:gd name="connsiteX60" fmla="*/ 2944080 w 9064943"/>
                <a:gd name="connsiteY60" fmla="*/ 4144564 h 4144565"/>
                <a:gd name="connsiteX61" fmla="*/ 2920596 w 9064943"/>
                <a:gd name="connsiteY61" fmla="*/ 4130267 h 4144565"/>
                <a:gd name="connsiteX62" fmla="*/ 2416791 w 9064943"/>
                <a:gd name="connsiteY62" fmla="*/ 4041758 h 4144565"/>
                <a:gd name="connsiteX63" fmla="*/ 1912986 w 9064943"/>
                <a:gd name="connsiteY63" fmla="*/ 4130267 h 4144565"/>
                <a:gd name="connsiteX64" fmla="*/ 1893310 w 9064943"/>
                <a:gd name="connsiteY64" fmla="*/ 4142245 h 4144565"/>
                <a:gd name="connsiteX65" fmla="*/ 1873634 w 9064943"/>
                <a:gd name="connsiteY65" fmla="*/ 4130267 h 4144565"/>
                <a:gd name="connsiteX66" fmla="*/ 1369829 w 9064943"/>
                <a:gd name="connsiteY66" fmla="*/ 4041758 h 4144565"/>
                <a:gd name="connsiteX67" fmla="*/ 866024 w 9064943"/>
                <a:gd name="connsiteY67" fmla="*/ 4130267 h 4144565"/>
                <a:gd name="connsiteX68" fmla="*/ 842539 w 9064943"/>
                <a:gd name="connsiteY68" fmla="*/ 4144564 h 4144565"/>
                <a:gd name="connsiteX69" fmla="*/ 819055 w 9064943"/>
                <a:gd name="connsiteY69" fmla="*/ 4130267 h 4144565"/>
                <a:gd name="connsiteX70" fmla="*/ 315250 w 9064943"/>
                <a:gd name="connsiteY70" fmla="*/ 4041758 h 4144565"/>
                <a:gd name="connsiteX71" fmla="*/ 192804 w 9064943"/>
                <a:gd name="connsiteY71" fmla="*/ 4045837 h 4144565"/>
                <a:gd name="connsiteX72" fmla="*/ 79949 w 9064943"/>
                <a:gd name="connsiteY72" fmla="*/ 4057412 h 4144565"/>
                <a:gd name="connsiteX73" fmla="*/ 90651 w 9064943"/>
                <a:gd name="connsiteY73" fmla="*/ 3933644 h 4144565"/>
                <a:gd name="connsiteX74" fmla="*/ 94396 w 9064943"/>
                <a:gd name="connsiteY74" fmla="*/ 3800289 h 4144565"/>
                <a:gd name="connsiteX75" fmla="*/ 13127 w 9064943"/>
                <a:gd name="connsiteY75" fmla="*/ 3251600 h 4144565"/>
                <a:gd name="connsiteX76" fmla="*/ 0 w 9064943"/>
                <a:gd name="connsiteY76" fmla="*/ 3226024 h 4144565"/>
                <a:gd name="connsiteX77" fmla="*/ 13127 w 9064943"/>
                <a:gd name="connsiteY77" fmla="*/ 3200447 h 4144565"/>
                <a:gd name="connsiteX78" fmla="*/ 94396 w 9064943"/>
                <a:gd name="connsiteY78" fmla="*/ 2651759 h 4144565"/>
                <a:gd name="connsiteX79" fmla="*/ 13127 w 9064943"/>
                <a:gd name="connsiteY79" fmla="*/ 2103071 h 4144565"/>
                <a:gd name="connsiteX80" fmla="*/ 2129 w 9064943"/>
                <a:gd name="connsiteY80" fmla="*/ 2081642 h 4144565"/>
                <a:gd name="connsiteX81" fmla="*/ 13127 w 9064943"/>
                <a:gd name="connsiteY81" fmla="*/ 2060213 h 4144565"/>
                <a:gd name="connsiteX82" fmla="*/ 94397 w 9064943"/>
                <a:gd name="connsiteY82" fmla="*/ 1511527 h 4144565"/>
                <a:gd name="connsiteX83" fmla="*/ 13127 w 9064943"/>
                <a:gd name="connsiteY83" fmla="*/ 962838 h 4144565"/>
                <a:gd name="connsiteX84" fmla="*/ 1 w 9064943"/>
                <a:gd name="connsiteY84" fmla="*/ 937262 h 4144565"/>
                <a:gd name="connsiteX85" fmla="*/ 13127 w 9064943"/>
                <a:gd name="connsiteY85" fmla="*/ 911685 h 4144565"/>
                <a:gd name="connsiteX86" fmla="*/ 94397 w 9064943"/>
                <a:gd name="connsiteY86" fmla="*/ 362997 h 4144565"/>
                <a:gd name="connsiteX87" fmla="*/ 79911 w 9064943"/>
                <a:gd name="connsiteY87" fmla="*/ 105434 h 4144565"/>
                <a:gd name="connsiteX88" fmla="*/ 77071 w 9064943"/>
                <a:gd name="connsiteY88" fmla="*/ 86654 h 4144565"/>
                <a:gd name="connsiteX89" fmla="*/ 78759 w 9064943"/>
                <a:gd name="connsiteY89" fmla="*/ 87030 h 4144565"/>
                <a:gd name="connsiteX90" fmla="*/ 315252 w 9064943"/>
                <a:gd name="connsiteY90" fmla="*/ 102806 h 4144565"/>
                <a:gd name="connsiteX91" fmla="*/ 819057 w 9064943"/>
                <a:gd name="connsiteY91" fmla="*/ 14296 h 4144565"/>
                <a:gd name="connsiteX92" fmla="*/ 842542 w 9064943"/>
                <a:gd name="connsiteY92" fmla="*/ 1 h 4144565"/>
                <a:gd name="connsiteX93" fmla="*/ 866026 w 9064943"/>
                <a:gd name="connsiteY93" fmla="*/ 14296 h 4144565"/>
                <a:gd name="connsiteX94" fmla="*/ 1369831 w 9064943"/>
                <a:gd name="connsiteY94" fmla="*/ 102805 h 4144565"/>
                <a:gd name="connsiteX95" fmla="*/ 1873638 w 9064943"/>
                <a:gd name="connsiteY95" fmla="*/ 14296 h 4144565"/>
                <a:gd name="connsiteX96" fmla="*/ 1893314 w 9064943"/>
                <a:gd name="connsiteY96" fmla="*/ 2318 h 4144565"/>
                <a:gd name="connsiteX97" fmla="*/ 1912990 w 9064943"/>
                <a:gd name="connsiteY97" fmla="*/ 14296 h 4144565"/>
                <a:gd name="connsiteX98" fmla="*/ 2416795 w 9064943"/>
                <a:gd name="connsiteY98" fmla="*/ 102805 h 4144565"/>
                <a:gd name="connsiteX99" fmla="*/ 2920600 w 9064943"/>
                <a:gd name="connsiteY99" fmla="*/ 14296 h 4144565"/>
                <a:gd name="connsiteX100" fmla="*/ 2944084 w 9064943"/>
                <a:gd name="connsiteY100" fmla="*/ 1 h 4144565"/>
                <a:gd name="connsiteX101" fmla="*/ 2967568 w 9064943"/>
                <a:gd name="connsiteY101" fmla="*/ 14296 h 4144565"/>
                <a:gd name="connsiteX102" fmla="*/ 3471373 w 9064943"/>
                <a:gd name="connsiteY102" fmla="*/ 102805 h 4144565"/>
                <a:gd name="connsiteX103" fmla="*/ 3975174 w 9064943"/>
                <a:gd name="connsiteY103" fmla="*/ 14296 h 4144565"/>
                <a:gd name="connsiteX104" fmla="*/ 3998658 w 9064943"/>
                <a:gd name="connsiteY104" fmla="*/ 0 h 41445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</a:cxnLst>
              <a:rect l="l" t="t" r="r" b="b"/>
              <a:pathLst>
                <a:path w="9064943" h="4144565">
                  <a:moveTo>
                    <a:pt x="3998658" y="0"/>
                  </a:moveTo>
                  <a:lnTo>
                    <a:pt x="4022143" y="14296"/>
                  </a:lnTo>
                  <a:cubicBezTo>
                    <a:pt x="4131327" y="67696"/>
                    <a:pt x="4316229" y="102805"/>
                    <a:pt x="4525948" y="102805"/>
                  </a:cubicBezTo>
                  <a:cubicBezTo>
                    <a:pt x="4735667" y="102805"/>
                    <a:pt x="4920569" y="67696"/>
                    <a:pt x="5029753" y="14296"/>
                  </a:cubicBezTo>
                  <a:lnTo>
                    <a:pt x="5053237" y="0"/>
                  </a:lnTo>
                  <a:lnTo>
                    <a:pt x="5076722" y="14296"/>
                  </a:lnTo>
                  <a:cubicBezTo>
                    <a:pt x="5185906" y="67696"/>
                    <a:pt x="5370807" y="102805"/>
                    <a:pt x="5580527" y="102805"/>
                  </a:cubicBezTo>
                  <a:cubicBezTo>
                    <a:pt x="5790246" y="102805"/>
                    <a:pt x="5975148" y="67696"/>
                    <a:pt x="6084332" y="14296"/>
                  </a:cubicBezTo>
                  <a:lnTo>
                    <a:pt x="6107816" y="0"/>
                  </a:lnTo>
                  <a:lnTo>
                    <a:pt x="6131301" y="14296"/>
                  </a:lnTo>
                  <a:cubicBezTo>
                    <a:pt x="6240485" y="67696"/>
                    <a:pt x="6425386" y="102805"/>
                    <a:pt x="6635106" y="102805"/>
                  </a:cubicBezTo>
                  <a:cubicBezTo>
                    <a:pt x="6844825" y="102805"/>
                    <a:pt x="7029727" y="67696"/>
                    <a:pt x="7138911" y="14296"/>
                  </a:cubicBezTo>
                  <a:lnTo>
                    <a:pt x="7162395" y="0"/>
                  </a:lnTo>
                  <a:lnTo>
                    <a:pt x="7185880" y="14296"/>
                  </a:lnTo>
                  <a:cubicBezTo>
                    <a:pt x="7295064" y="67696"/>
                    <a:pt x="7479965" y="102805"/>
                    <a:pt x="7689685" y="102805"/>
                  </a:cubicBezTo>
                  <a:cubicBezTo>
                    <a:pt x="7899404" y="102805"/>
                    <a:pt x="8084306" y="67696"/>
                    <a:pt x="8193490" y="14296"/>
                  </a:cubicBezTo>
                  <a:lnTo>
                    <a:pt x="8216976" y="0"/>
                  </a:lnTo>
                  <a:lnTo>
                    <a:pt x="8240461" y="14296"/>
                  </a:lnTo>
                  <a:cubicBezTo>
                    <a:pt x="8349645" y="67696"/>
                    <a:pt x="8534547" y="102805"/>
                    <a:pt x="8744266" y="102805"/>
                  </a:cubicBezTo>
                  <a:cubicBezTo>
                    <a:pt x="8828154" y="102805"/>
                    <a:pt x="8908071" y="97188"/>
                    <a:pt x="8980759" y="87029"/>
                  </a:cubicBezTo>
                  <a:lnTo>
                    <a:pt x="8988062" y="85403"/>
                  </a:lnTo>
                  <a:lnTo>
                    <a:pt x="8985033" y="105438"/>
                  </a:lnTo>
                  <a:cubicBezTo>
                    <a:pt x="8975705" y="184602"/>
                    <a:pt x="8970547" y="271639"/>
                    <a:pt x="8970547" y="362999"/>
                  </a:cubicBezTo>
                  <a:cubicBezTo>
                    <a:pt x="8970547" y="591403"/>
                    <a:pt x="9002784" y="792777"/>
                    <a:pt x="9051817" y="911688"/>
                  </a:cubicBezTo>
                  <a:lnTo>
                    <a:pt x="9064943" y="937265"/>
                  </a:lnTo>
                  <a:lnTo>
                    <a:pt x="9051817" y="962841"/>
                  </a:lnTo>
                  <a:cubicBezTo>
                    <a:pt x="9002784" y="1081752"/>
                    <a:pt x="8970547" y="1283127"/>
                    <a:pt x="8970547" y="1511529"/>
                  </a:cubicBezTo>
                  <a:cubicBezTo>
                    <a:pt x="8970547" y="1739933"/>
                    <a:pt x="9002784" y="1941305"/>
                    <a:pt x="9051817" y="2060217"/>
                  </a:cubicBezTo>
                  <a:lnTo>
                    <a:pt x="9062815" y="2081645"/>
                  </a:lnTo>
                  <a:lnTo>
                    <a:pt x="9051817" y="2103074"/>
                  </a:lnTo>
                  <a:cubicBezTo>
                    <a:pt x="9002784" y="2221986"/>
                    <a:pt x="8970547" y="2423360"/>
                    <a:pt x="8970547" y="2651762"/>
                  </a:cubicBezTo>
                  <a:cubicBezTo>
                    <a:pt x="8970547" y="2880166"/>
                    <a:pt x="9002784" y="3081539"/>
                    <a:pt x="9051817" y="3200450"/>
                  </a:cubicBezTo>
                  <a:lnTo>
                    <a:pt x="9064943" y="3226028"/>
                  </a:lnTo>
                  <a:lnTo>
                    <a:pt x="9051817" y="3251604"/>
                  </a:lnTo>
                  <a:cubicBezTo>
                    <a:pt x="9002784" y="3370516"/>
                    <a:pt x="8970547" y="3571889"/>
                    <a:pt x="8970547" y="3800292"/>
                  </a:cubicBezTo>
                  <a:cubicBezTo>
                    <a:pt x="8970547" y="3891653"/>
                    <a:pt x="8975705" y="3978690"/>
                    <a:pt x="8985033" y="4057855"/>
                  </a:cubicBezTo>
                  <a:lnTo>
                    <a:pt x="8985131" y="4058508"/>
                  </a:lnTo>
                  <a:lnTo>
                    <a:pt x="8980759" y="4057535"/>
                  </a:lnTo>
                  <a:cubicBezTo>
                    <a:pt x="8908071" y="4047376"/>
                    <a:pt x="8828154" y="4041758"/>
                    <a:pt x="8744266" y="4041758"/>
                  </a:cubicBezTo>
                  <a:cubicBezTo>
                    <a:pt x="8534547" y="4041758"/>
                    <a:pt x="8349645" y="4076867"/>
                    <a:pt x="8240461" y="4130267"/>
                  </a:cubicBezTo>
                  <a:lnTo>
                    <a:pt x="8216976" y="4144565"/>
                  </a:lnTo>
                  <a:lnTo>
                    <a:pt x="8193490" y="4130267"/>
                  </a:lnTo>
                  <a:cubicBezTo>
                    <a:pt x="8084306" y="4076867"/>
                    <a:pt x="7899404" y="4041758"/>
                    <a:pt x="7689685" y="4041758"/>
                  </a:cubicBezTo>
                  <a:cubicBezTo>
                    <a:pt x="7479965" y="4041758"/>
                    <a:pt x="7295064" y="4076867"/>
                    <a:pt x="7185880" y="4130267"/>
                  </a:cubicBezTo>
                  <a:lnTo>
                    <a:pt x="7162395" y="4144564"/>
                  </a:lnTo>
                  <a:lnTo>
                    <a:pt x="7138911" y="4130267"/>
                  </a:lnTo>
                  <a:cubicBezTo>
                    <a:pt x="7029727" y="4076867"/>
                    <a:pt x="6844825" y="4041758"/>
                    <a:pt x="6635106" y="4041758"/>
                  </a:cubicBezTo>
                  <a:cubicBezTo>
                    <a:pt x="6425386" y="4041758"/>
                    <a:pt x="6240485" y="4076867"/>
                    <a:pt x="6131301" y="4130267"/>
                  </a:cubicBezTo>
                  <a:lnTo>
                    <a:pt x="6107816" y="4144564"/>
                  </a:lnTo>
                  <a:lnTo>
                    <a:pt x="6084332" y="4130267"/>
                  </a:lnTo>
                  <a:cubicBezTo>
                    <a:pt x="5975148" y="4076867"/>
                    <a:pt x="5790246" y="4041758"/>
                    <a:pt x="5580527" y="4041758"/>
                  </a:cubicBezTo>
                  <a:cubicBezTo>
                    <a:pt x="5370807" y="4041758"/>
                    <a:pt x="5185906" y="4076867"/>
                    <a:pt x="5076722" y="4130267"/>
                  </a:cubicBezTo>
                  <a:lnTo>
                    <a:pt x="5053237" y="4144564"/>
                  </a:lnTo>
                  <a:lnTo>
                    <a:pt x="5029753" y="4130267"/>
                  </a:lnTo>
                  <a:cubicBezTo>
                    <a:pt x="4920569" y="4076867"/>
                    <a:pt x="4735667" y="4041758"/>
                    <a:pt x="4525948" y="4041758"/>
                  </a:cubicBezTo>
                  <a:cubicBezTo>
                    <a:pt x="4316229" y="4041758"/>
                    <a:pt x="4131327" y="4076867"/>
                    <a:pt x="4022143" y="4130267"/>
                  </a:cubicBezTo>
                  <a:lnTo>
                    <a:pt x="3998658" y="4144564"/>
                  </a:lnTo>
                  <a:lnTo>
                    <a:pt x="3975174" y="4130267"/>
                  </a:lnTo>
                  <a:cubicBezTo>
                    <a:pt x="3865990" y="4076867"/>
                    <a:pt x="3681089" y="4041758"/>
                    <a:pt x="3471370" y="4041758"/>
                  </a:cubicBezTo>
                  <a:cubicBezTo>
                    <a:pt x="3261651" y="4041758"/>
                    <a:pt x="3076749" y="4076867"/>
                    <a:pt x="2967565" y="4130267"/>
                  </a:cubicBezTo>
                  <a:lnTo>
                    <a:pt x="2944080" y="4144564"/>
                  </a:lnTo>
                  <a:lnTo>
                    <a:pt x="2920596" y="4130267"/>
                  </a:lnTo>
                  <a:cubicBezTo>
                    <a:pt x="2811412" y="4076867"/>
                    <a:pt x="2626510" y="4041758"/>
                    <a:pt x="2416791" y="4041758"/>
                  </a:cubicBezTo>
                  <a:cubicBezTo>
                    <a:pt x="2207072" y="4041758"/>
                    <a:pt x="2022170" y="4076867"/>
                    <a:pt x="1912986" y="4130267"/>
                  </a:cubicBezTo>
                  <a:lnTo>
                    <a:pt x="1893310" y="4142245"/>
                  </a:lnTo>
                  <a:lnTo>
                    <a:pt x="1873634" y="4130267"/>
                  </a:lnTo>
                  <a:cubicBezTo>
                    <a:pt x="1764450" y="4076867"/>
                    <a:pt x="1579548" y="4041758"/>
                    <a:pt x="1369829" y="4041758"/>
                  </a:cubicBezTo>
                  <a:cubicBezTo>
                    <a:pt x="1160109" y="4041758"/>
                    <a:pt x="975208" y="4076867"/>
                    <a:pt x="866024" y="4130267"/>
                  </a:cubicBezTo>
                  <a:lnTo>
                    <a:pt x="842539" y="4144564"/>
                  </a:lnTo>
                  <a:lnTo>
                    <a:pt x="819055" y="4130267"/>
                  </a:lnTo>
                  <a:cubicBezTo>
                    <a:pt x="709871" y="4076867"/>
                    <a:pt x="524969" y="4041758"/>
                    <a:pt x="315250" y="4041758"/>
                  </a:cubicBezTo>
                  <a:cubicBezTo>
                    <a:pt x="273306" y="4041758"/>
                    <a:pt x="232355" y="4043163"/>
                    <a:pt x="192804" y="4045837"/>
                  </a:cubicBezTo>
                  <a:lnTo>
                    <a:pt x="79949" y="4057412"/>
                  </a:lnTo>
                  <a:lnTo>
                    <a:pt x="90651" y="3933644"/>
                  </a:lnTo>
                  <a:cubicBezTo>
                    <a:pt x="93107" y="3890569"/>
                    <a:pt x="94396" y="3845969"/>
                    <a:pt x="94396" y="3800289"/>
                  </a:cubicBezTo>
                  <a:cubicBezTo>
                    <a:pt x="94396" y="3571886"/>
                    <a:pt x="62159" y="3370513"/>
                    <a:pt x="13127" y="3251600"/>
                  </a:cubicBezTo>
                  <a:lnTo>
                    <a:pt x="0" y="3226024"/>
                  </a:lnTo>
                  <a:lnTo>
                    <a:pt x="13127" y="3200447"/>
                  </a:lnTo>
                  <a:cubicBezTo>
                    <a:pt x="62159" y="3081536"/>
                    <a:pt x="94396" y="2880162"/>
                    <a:pt x="94396" y="2651759"/>
                  </a:cubicBezTo>
                  <a:cubicBezTo>
                    <a:pt x="94396" y="2423356"/>
                    <a:pt x="62159" y="2221983"/>
                    <a:pt x="13127" y="2103071"/>
                  </a:cubicBezTo>
                  <a:lnTo>
                    <a:pt x="2129" y="2081642"/>
                  </a:lnTo>
                  <a:lnTo>
                    <a:pt x="13127" y="2060213"/>
                  </a:lnTo>
                  <a:cubicBezTo>
                    <a:pt x="62159" y="1941302"/>
                    <a:pt x="94397" y="1739930"/>
                    <a:pt x="94397" y="1511527"/>
                  </a:cubicBezTo>
                  <a:cubicBezTo>
                    <a:pt x="94397" y="1283123"/>
                    <a:pt x="62159" y="1081750"/>
                    <a:pt x="13127" y="962838"/>
                  </a:cubicBezTo>
                  <a:lnTo>
                    <a:pt x="1" y="937262"/>
                  </a:lnTo>
                  <a:lnTo>
                    <a:pt x="13127" y="911685"/>
                  </a:lnTo>
                  <a:cubicBezTo>
                    <a:pt x="62160" y="792773"/>
                    <a:pt x="94397" y="591400"/>
                    <a:pt x="94397" y="362997"/>
                  </a:cubicBezTo>
                  <a:cubicBezTo>
                    <a:pt x="94397" y="271636"/>
                    <a:pt x="89239" y="184599"/>
                    <a:pt x="79911" y="105434"/>
                  </a:cubicBezTo>
                  <a:lnTo>
                    <a:pt x="77071" y="86654"/>
                  </a:lnTo>
                  <a:lnTo>
                    <a:pt x="78759" y="87030"/>
                  </a:lnTo>
                  <a:cubicBezTo>
                    <a:pt x="151448" y="97189"/>
                    <a:pt x="231365" y="102806"/>
                    <a:pt x="315252" y="102806"/>
                  </a:cubicBezTo>
                  <a:cubicBezTo>
                    <a:pt x="524972" y="102806"/>
                    <a:pt x="709873" y="67696"/>
                    <a:pt x="819057" y="14296"/>
                  </a:cubicBezTo>
                  <a:lnTo>
                    <a:pt x="842542" y="1"/>
                  </a:lnTo>
                  <a:lnTo>
                    <a:pt x="866026" y="14296"/>
                  </a:lnTo>
                  <a:cubicBezTo>
                    <a:pt x="975210" y="67696"/>
                    <a:pt x="1160112" y="102805"/>
                    <a:pt x="1369831" y="102805"/>
                  </a:cubicBezTo>
                  <a:cubicBezTo>
                    <a:pt x="1579551" y="102805"/>
                    <a:pt x="1764454" y="67696"/>
                    <a:pt x="1873638" y="14296"/>
                  </a:cubicBezTo>
                  <a:lnTo>
                    <a:pt x="1893314" y="2318"/>
                  </a:lnTo>
                  <a:lnTo>
                    <a:pt x="1912990" y="14296"/>
                  </a:lnTo>
                  <a:cubicBezTo>
                    <a:pt x="2022174" y="67696"/>
                    <a:pt x="2207075" y="102805"/>
                    <a:pt x="2416795" y="102805"/>
                  </a:cubicBezTo>
                  <a:cubicBezTo>
                    <a:pt x="2626514" y="102805"/>
                    <a:pt x="2811415" y="67696"/>
                    <a:pt x="2920600" y="14296"/>
                  </a:cubicBezTo>
                  <a:lnTo>
                    <a:pt x="2944084" y="1"/>
                  </a:lnTo>
                  <a:lnTo>
                    <a:pt x="2967568" y="14296"/>
                  </a:lnTo>
                  <a:cubicBezTo>
                    <a:pt x="3076753" y="67696"/>
                    <a:pt x="3261654" y="102805"/>
                    <a:pt x="3471373" y="102805"/>
                  </a:cubicBezTo>
                  <a:cubicBezTo>
                    <a:pt x="3681092" y="102805"/>
                    <a:pt x="3865990" y="67696"/>
                    <a:pt x="3975174" y="14296"/>
                  </a:cubicBezTo>
                  <a:lnTo>
                    <a:pt x="3998658" y="0"/>
                  </a:lnTo>
                  <a:close/>
                </a:path>
              </a:pathLst>
            </a:custGeom>
            <a:noFill/>
            <a:ln w="190500">
              <a:solidFill>
                <a:srgbClr val="FF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9B05833-4145-3E44-82C4-C2A8D10A5E57}"/>
              </a:ext>
            </a:extLst>
          </p:cNvPr>
          <p:cNvSpPr txBox="1"/>
          <p:nvPr/>
        </p:nvSpPr>
        <p:spPr>
          <a:xfrm>
            <a:off x="1020794" y="914400"/>
            <a:ext cx="7864414" cy="3238844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住民以外の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ゴミ出し厳禁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4E442B9F-4172-9C12-C7B8-97760C0CDDFD}"/>
              </a:ext>
            </a:extLst>
          </p:cNvPr>
          <p:cNvGrpSpPr/>
          <p:nvPr/>
        </p:nvGrpSpPr>
        <p:grpSpPr>
          <a:xfrm>
            <a:off x="7574042" y="4137300"/>
            <a:ext cx="1699438" cy="2560872"/>
            <a:chOff x="6594337" y="-3164346"/>
            <a:chExt cx="2710669" cy="4084693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A95DD83E-156A-72D0-21A0-503D9ABEDD4A}"/>
                </a:ext>
              </a:extLst>
            </p:cNvPr>
            <p:cNvGrpSpPr/>
            <p:nvPr/>
          </p:nvGrpSpPr>
          <p:grpSpPr>
            <a:xfrm>
              <a:off x="6594337" y="-3164346"/>
              <a:ext cx="2710669" cy="4084693"/>
              <a:chOff x="6594337" y="-3164346"/>
              <a:chExt cx="2710669" cy="4084693"/>
            </a:xfrm>
          </p:grpSpPr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1A678255-711F-1692-2194-9A9C766C2D72}"/>
                  </a:ext>
                </a:extLst>
              </p:cNvPr>
              <p:cNvSpPr/>
              <p:nvPr/>
            </p:nvSpPr>
            <p:spPr bwMode="auto">
              <a:xfrm rot="13500000" flipH="1">
                <a:off x="6605610" y="-209221"/>
                <a:ext cx="449971" cy="472517"/>
              </a:xfrm>
              <a:custGeom>
                <a:avLst/>
                <a:gdLst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3158 w 412229"/>
                  <a:gd name="connsiteY23" fmla="*/ 135661 h 427334"/>
                  <a:gd name="connsiteX24" fmla="*/ 157273 w 412229"/>
                  <a:gd name="connsiteY24" fmla="*/ 102172 h 427334"/>
                  <a:gd name="connsiteX25" fmla="*/ 241729 w 412229"/>
                  <a:gd name="connsiteY25" fmla="*/ 9762 h 427334"/>
                  <a:gd name="connsiteX26" fmla="*/ 284487 w 412229"/>
                  <a:gd name="connsiteY26" fmla="*/ 575 h 427334"/>
                  <a:gd name="connsiteX27" fmla="*/ 284527 w 412229"/>
                  <a:gd name="connsiteY27" fmla="*/ 1303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35549 w 412229"/>
                  <a:gd name="connsiteY22" fmla="*/ 136764 h 427334"/>
                  <a:gd name="connsiteX23" fmla="*/ 157273 w 412229"/>
                  <a:gd name="connsiteY23" fmla="*/ 102172 h 427334"/>
                  <a:gd name="connsiteX24" fmla="*/ 241729 w 412229"/>
                  <a:gd name="connsiteY24" fmla="*/ 9762 h 427334"/>
                  <a:gd name="connsiteX25" fmla="*/ 284487 w 412229"/>
                  <a:gd name="connsiteY25" fmla="*/ 575 h 427334"/>
                  <a:gd name="connsiteX26" fmla="*/ 284527 w 412229"/>
                  <a:gd name="connsiteY26" fmla="*/ 1303 h 427334"/>
                  <a:gd name="connsiteX27" fmla="*/ 293521 w 412229"/>
                  <a:gd name="connsiteY27" fmla="*/ 0 h 427334"/>
                  <a:gd name="connsiteX0" fmla="*/ 293521 w 412229"/>
                  <a:gd name="connsiteY0" fmla="*/ 0 h 427334"/>
                  <a:gd name="connsiteX1" fmla="*/ 390798 w 412229"/>
                  <a:gd name="connsiteY1" fmla="*/ 53757 h 427334"/>
                  <a:gd name="connsiteX2" fmla="*/ 293521 w 412229"/>
                  <a:gd name="connsiteY2" fmla="*/ 112278 h 427334"/>
                  <a:gd name="connsiteX3" fmla="*/ 284673 w 412229"/>
                  <a:gd name="connsiteY3" fmla="*/ 110996 h 427334"/>
                  <a:gd name="connsiteX4" fmla="*/ 272276 w 412229"/>
                  <a:gd name="connsiteY4" fmla="*/ 115729 h 427334"/>
                  <a:gd name="connsiteX5" fmla="*/ 261464 w 412229"/>
                  <a:gd name="connsiteY5" fmla="*/ 131958 h 427334"/>
                  <a:gd name="connsiteX6" fmla="*/ 273853 w 412229"/>
                  <a:gd name="connsiteY6" fmla="*/ 166983 h 427334"/>
                  <a:gd name="connsiteX7" fmla="*/ 292464 w 412229"/>
                  <a:gd name="connsiteY7" fmla="*/ 172805 h 427334"/>
                  <a:gd name="connsiteX8" fmla="*/ 303590 w 412229"/>
                  <a:gd name="connsiteY8" fmla="*/ 169176 h 427334"/>
                  <a:gd name="connsiteX9" fmla="*/ 310221 w 412229"/>
                  <a:gd name="connsiteY9" fmla="*/ 159341 h 427334"/>
                  <a:gd name="connsiteX10" fmla="*/ 352474 w 412229"/>
                  <a:gd name="connsiteY10" fmla="*/ 141839 h 427334"/>
                  <a:gd name="connsiteX11" fmla="*/ 412229 w 412229"/>
                  <a:gd name="connsiteY11" fmla="*/ 201594 h 427334"/>
                  <a:gd name="connsiteX12" fmla="*/ 375734 w 412229"/>
                  <a:gd name="connsiteY12" fmla="*/ 256653 h 427334"/>
                  <a:gd name="connsiteX13" fmla="*/ 366925 w 412229"/>
                  <a:gd name="connsiteY13" fmla="*/ 258432 h 427334"/>
                  <a:gd name="connsiteX14" fmla="*/ 335342 w 412229"/>
                  <a:gd name="connsiteY14" fmla="*/ 274409 h 427334"/>
                  <a:gd name="connsiteX15" fmla="*/ 289635 w 412229"/>
                  <a:gd name="connsiteY15" fmla="*/ 278194 h 427334"/>
                  <a:gd name="connsiteX16" fmla="*/ 292337 w 412229"/>
                  <a:gd name="connsiteY16" fmla="*/ 321306 h 427334"/>
                  <a:gd name="connsiteX17" fmla="*/ 209975 w 412229"/>
                  <a:gd name="connsiteY17" fmla="*/ 414524 h 427334"/>
                  <a:gd name="connsiteX18" fmla="*/ 180488 w 412229"/>
                  <a:gd name="connsiteY18" fmla="*/ 422425 h 427334"/>
                  <a:gd name="connsiteX19" fmla="*/ 5285 w 412229"/>
                  <a:gd name="connsiteY19" fmla="*/ 321272 h 427334"/>
                  <a:gd name="connsiteX20" fmla="*/ 4909 w 412229"/>
                  <a:gd name="connsiteY20" fmla="*/ 319868 h 427334"/>
                  <a:gd name="connsiteX21" fmla="*/ 106062 w 412229"/>
                  <a:gd name="connsiteY21" fmla="*/ 144665 h 427334"/>
                  <a:gd name="connsiteX22" fmla="*/ 157273 w 412229"/>
                  <a:gd name="connsiteY22" fmla="*/ 102172 h 427334"/>
                  <a:gd name="connsiteX23" fmla="*/ 241729 w 412229"/>
                  <a:gd name="connsiteY23" fmla="*/ 9762 h 427334"/>
                  <a:gd name="connsiteX24" fmla="*/ 284487 w 412229"/>
                  <a:gd name="connsiteY24" fmla="*/ 575 h 427334"/>
                  <a:gd name="connsiteX25" fmla="*/ 284527 w 412229"/>
                  <a:gd name="connsiteY25" fmla="*/ 1303 h 427334"/>
                  <a:gd name="connsiteX26" fmla="*/ 293521 w 412229"/>
                  <a:gd name="connsiteY26" fmla="*/ 0 h 427334"/>
                  <a:gd name="connsiteX0" fmla="*/ 295015 w 413723"/>
                  <a:gd name="connsiteY0" fmla="*/ 0 h 427334"/>
                  <a:gd name="connsiteX1" fmla="*/ 392292 w 413723"/>
                  <a:gd name="connsiteY1" fmla="*/ 53757 h 427334"/>
                  <a:gd name="connsiteX2" fmla="*/ 295015 w 413723"/>
                  <a:gd name="connsiteY2" fmla="*/ 112278 h 427334"/>
                  <a:gd name="connsiteX3" fmla="*/ 286167 w 413723"/>
                  <a:gd name="connsiteY3" fmla="*/ 110996 h 427334"/>
                  <a:gd name="connsiteX4" fmla="*/ 273770 w 413723"/>
                  <a:gd name="connsiteY4" fmla="*/ 115729 h 427334"/>
                  <a:gd name="connsiteX5" fmla="*/ 262958 w 413723"/>
                  <a:gd name="connsiteY5" fmla="*/ 131958 h 427334"/>
                  <a:gd name="connsiteX6" fmla="*/ 275347 w 413723"/>
                  <a:gd name="connsiteY6" fmla="*/ 166983 h 427334"/>
                  <a:gd name="connsiteX7" fmla="*/ 293958 w 413723"/>
                  <a:gd name="connsiteY7" fmla="*/ 172805 h 427334"/>
                  <a:gd name="connsiteX8" fmla="*/ 305084 w 413723"/>
                  <a:gd name="connsiteY8" fmla="*/ 169176 h 427334"/>
                  <a:gd name="connsiteX9" fmla="*/ 311715 w 413723"/>
                  <a:gd name="connsiteY9" fmla="*/ 159341 h 427334"/>
                  <a:gd name="connsiteX10" fmla="*/ 353968 w 413723"/>
                  <a:gd name="connsiteY10" fmla="*/ 141839 h 427334"/>
                  <a:gd name="connsiteX11" fmla="*/ 413723 w 413723"/>
                  <a:gd name="connsiteY11" fmla="*/ 201594 h 427334"/>
                  <a:gd name="connsiteX12" fmla="*/ 377228 w 413723"/>
                  <a:gd name="connsiteY12" fmla="*/ 256653 h 427334"/>
                  <a:gd name="connsiteX13" fmla="*/ 368419 w 413723"/>
                  <a:gd name="connsiteY13" fmla="*/ 258432 h 427334"/>
                  <a:gd name="connsiteX14" fmla="*/ 336836 w 413723"/>
                  <a:gd name="connsiteY14" fmla="*/ 274409 h 427334"/>
                  <a:gd name="connsiteX15" fmla="*/ 291129 w 413723"/>
                  <a:gd name="connsiteY15" fmla="*/ 278194 h 427334"/>
                  <a:gd name="connsiteX16" fmla="*/ 293831 w 413723"/>
                  <a:gd name="connsiteY16" fmla="*/ 321306 h 427334"/>
                  <a:gd name="connsiteX17" fmla="*/ 211469 w 413723"/>
                  <a:gd name="connsiteY17" fmla="*/ 414524 h 427334"/>
                  <a:gd name="connsiteX18" fmla="*/ 181982 w 413723"/>
                  <a:gd name="connsiteY18" fmla="*/ 422425 h 427334"/>
                  <a:gd name="connsiteX19" fmla="*/ 6779 w 413723"/>
                  <a:gd name="connsiteY19" fmla="*/ 321272 h 427334"/>
                  <a:gd name="connsiteX20" fmla="*/ 6403 w 413723"/>
                  <a:gd name="connsiteY20" fmla="*/ 319868 h 427334"/>
                  <a:gd name="connsiteX21" fmla="*/ 90887 w 413723"/>
                  <a:gd name="connsiteY21" fmla="*/ 142283 h 427334"/>
                  <a:gd name="connsiteX22" fmla="*/ 158767 w 413723"/>
                  <a:gd name="connsiteY22" fmla="*/ 102172 h 427334"/>
                  <a:gd name="connsiteX23" fmla="*/ 243223 w 413723"/>
                  <a:gd name="connsiteY23" fmla="*/ 9762 h 427334"/>
                  <a:gd name="connsiteX24" fmla="*/ 285981 w 413723"/>
                  <a:gd name="connsiteY24" fmla="*/ 575 h 427334"/>
                  <a:gd name="connsiteX25" fmla="*/ 286021 w 413723"/>
                  <a:gd name="connsiteY25" fmla="*/ 1303 h 427334"/>
                  <a:gd name="connsiteX26" fmla="*/ 295015 w 413723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8528 w 413484"/>
                  <a:gd name="connsiteY22" fmla="*/ 102172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0890 w 413484"/>
                  <a:gd name="connsiteY15" fmla="*/ 278194 h 427334"/>
                  <a:gd name="connsiteX16" fmla="*/ 293592 w 413484"/>
                  <a:gd name="connsiteY16" fmla="*/ 321306 h 427334"/>
                  <a:gd name="connsiteX17" fmla="*/ 211230 w 413484"/>
                  <a:gd name="connsiteY17" fmla="*/ 414524 h 427334"/>
                  <a:gd name="connsiteX18" fmla="*/ 181743 w 413484"/>
                  <a:gd name="connsiteY18" fmla="*/ 422425 h 427334"/>
                  <a:gd name="connsiteX19" fmla="*/ 6540 w 413484"/>
                  <a:gd name="connsiteY19" fmla="*/ 321272 h 427334"/>
                  <a:gd name="connsiteX20" fmla="*/ 6164 w 413484"/>
                  <a:gd name="connsiteY20" fmla="*/ 319868 h 427334"/>
                  <a:gd name="connsiteX21" fmla="*/ 90648 w 413484"/>
                  <a:gd name="connsiteY21" fmla="*/ 142283 h 427334"/>
                  <a:gd name="connsiteX22" fmla="*/ 153766 w 413484"/>
                  <a:gd name="connsiteY22" fmla="*/ 75978 h 427334"/>
                  <a:gd name="connsiteX23" fmla="*/ 242984 w 413484"/>
                  <a:gd name="connsiteY23" fmla="*/ 9762 h 427334"/>
                  <a:gd name="connsiteX24" fmla="*/ 285742 w 413484"/>
                  <a:gd name="connsiteY24" fmla="*/ 575 h 427334"/>
                  <a:gd name="connsiteX25" fmla="*/ 285782 w 413484"/>
                  <a:gd name="connsiteY25" fmla="*/ 1303 h 427334"/>
                  <a:gd name="connsiteX26" fmla="*/ 294776 w 413484"/>
                  <a:gd name="connsiteY26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75108 w 413484"/>
                  <a:gd name="connsiteY6" fmla="*/ 166983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4776 w 413484"/>
                  <a:gd name="connsiteY0" fmla="*/ 0 h 427334"/>
                  <a:gd name="connsiteX1" fmla="*/ 392053 w 413484"/>
                  <a:gd name="connsiteY1" fmla="*/ 53757 h 427334"/>
                  <a:gd name="connsiteX2" fmla="*/ 294776 w 413484"/>
                  <a:gd name="connsiteY2" fmla="*/ 112278 h 427334"/>
                  <a:gd name="connsiteX3" fmla="*/ 285928 w 413484"/>
                  <a:gd name="connsiteY3" fmla="*/ 110996 h 427334"/>
                  <a:gd name="connsiteX4" fmla="*/ 273531 w 413484"/>
                  <a:gd name="connsiteY4" fmla="*/ 115729 h 427334"/>
                  <a:gd name="connsiteX5" fmla="*/ 262719 w 413484"/>
                  <a:gd name="connsiteY5" fmla="*/ 131958 h 427334"/>
                  <a:gd name="connsiteX6" fmla="*/ 234627 w 413484"/>
                  <a:gd name="connsiteY6" fmla="*/ 195558 h 427334"/>
                  <a:gd name="connsiteX7" fmla="*/ 293719 w 413484"/>
                  <a:gd name="connsiteY7" fmla="*/ 172805 h 427334"/>
                  <a:gd name="connsiteX8" fmla="*/ 304845 w 413484"/>
                  <a:gd name="connsiteY8" fmla="*/ 169176 h 427334"/>
                  <a:gd name="connsiteX9" fmla="*/ 311476 w 413484"/>
                  <a:gd name="connsiteY9" fmla="*/ 159341 h 427334"/>
                  <a:gd name="connsiteX10" fmla="*/ 353729 w 413484"/>
                  <a:gd name="connsiteY10" fmla="*/ 141839 h 427334"/>
                  <a:gd name="connsiteX11" fmla="*/ 413484 w 413484"/>
                  <a:gd name="connsiteY11" fmla="*/ 201594 h 427334"/>
                  <a:gd name="connsiteX12" fmla="*/ 376989 w 413484"/>
                  <a:gd name="connsiteY12" fmla="*/ 256653 h 427334"/>
                  <a:gd name="connsiteX13" fmla="*/ 368180 w 413484"/>
                  <a:gd name="connsiteY13" fmla="*/ 258432 h 427334"/>
                  <a:gd name="connsiteX14" fmla="*/ 336597 w 413484"/>
                  <a:gd name="connsiteY14" fmla="*/ 274409 h 427334"/>
                  <a:gd name="connsiteX15" fmla="*/ 293592 w 413484"/>
                  <a:gd name="connsiteY15" fmla="*/ 321306 h 427334"/>
                  <a:gd name="connsiteX16" fmla="*/ 211230 w 413484"/>
                  <a:gd name="connsiteY16" fmla="*/ 414524 h 427334"/>
                  <a:gd name="connsiteX17" fmla="*/ 181743 w 413484"/>
                  <a:gd name="connsiteY17" fmla="*/ 422425 h 427334"/>
                  <a:gd name="connsiteX18" fmla="*/ 6540 w 413484"/>
                  <a:gd name="connsiteY18" fmla="*/ 321272 h 427334"/>
                  <a:gd name="connsiteX19" fmla="*/ 6164 w 413484"/>
                  <a:gd name="connsiteY19" fmla="*/ 319868 h 427334"/>
                  <a:gd name="connsiteX20" fmla="*/ 90648 w 413484"/>
                  <a:gd name="connsiteY20" fmla="*/ 142283 h 427334"/>
                  <a:gd name="connsiteX21" fmla="*/ 153766 w 413484"/>
                  <a:gd name="connsiteY21" fmla="*/ 75978 h 427334"/>
                  <a:gd name="connsiteX22" fmla="*/ 242984 w 413484"/>
                  <a:gd name="connsiteY22" fmla="*/ 9762 h 427334"/>
                  <a:gd name="connsiteX23" fmla="*/ 285742 w 413484"/>
                  <a:gd name="connsiteY23" fmla="*/ 575 h 427334"/>
                  <a:gd name="connsiteX24" fmla="*/ 285782 w 413484"/>
                  <a:gd name="connsiteY24" fmla="*/ 1303 h 427334"/>
                  <a:gd name="connsiteX25" fmla="*/ 294776 w 413484"/>
                  <a:gd name="connsiteY25" fmla="*/ 0 h 427334"/>
                  <a:gd name="connsiteX0" fmla="*/ 299067 w 417775"/>
                  <a:gd name="connsiteY0" fmla="*/ 0 h 427334"/>
                  <a:gd name="connsiteX1" fmla="*/ 396344 w 417775"/>
                  <a:gd name="connsiteY1" fmla="*/ 53757 h 427334"/>
                  <a:gd name="connsiteX2" fmla="*/ 299067 w 417775"/>
                  <a:gd name="connsiteY2" fmla="*/ 112278 h 427334"/>
                  <a:gd name="connsiteX3" fmla="*/ 290219 w 417775"/>
                  <a:gd name="connsiteY3" fmla="*/ 110996 h 427334"/>
                  <a:gd name="connsiteX4" fmla="*/ 277822 w 417775"/>
                  <a:gd name="connsiteY4" fmla="*/ 115729 h 427334"/>
                  <a:gd name="connsiteX5" fmla="*/ 267010 w 417775"/>
                  <a:gd name="connsiteY5" fmla="*/ 131958 h 427334"/>
                  <a:gd name="connsiteX6" fmla="*/ 238918 w 417775"/>
                  <a:gd name="connsiteY6" fmla="*/ 195558 h 427334"/>
                  <a:gd name="connsiteX7" fmla="*/ 298010 w 417775"/>
                  <a:gd name="connsiteY7" fmla="*/ 172805 h 427334"/>
                  <a:gd name="connsiteX8" fmla="*/ 309136 w 417775"/>
                  <a:gd name="connsiteY8" fmla="*/ 169176 h 427334"/>
                  <a:gd name="connsiteX9" fmla="*/ 315767 w 417775"/>
                  <a:gd name="connsiteY9" fmla="*/ 159341 h 427334"/>
                  <a:gd name="connsiteX10" fmla="*/ 358020 w 417775"/>
                  <a:gd name="connsiteY10" fmla="*/ 141839 h 427334"/>
                  <a:gd name="connsiteX11" fmla="*/ 417775 w 417775"/>
                  <a:gd name="connsiteY11" fmla="*/ 201594 h 427334"/>
                  <a:gd name="connsiteX12" fmla="*/ 381280 w 417775"/>
                  <a:gd name="connsiteY12" fmla="*/ 256653 h 427334"/>
                  <a:gd name="connsiteX13" fmla="*/ 372471 w 417775"/>
                  <a:gd name="connsiteY13" fmla="*/ 258432 h 427334"/>
                  <a:gd name="connsiteX14" fmla="*/ 340888 w 417775"/>
                  <a:gd name="connsiteY14" fmla="*/ 274409 h 427334"/>
                  <a:gd name="connsiteX15" fmla="*/ 297883 w 417775"/>
                  <a:gd name="connsiteY15" fmla="*/ 321306 h 427334"/>
                  <a:gd name="connsiteX16" fmla="*/ 215521 w 417775"/>
                  <a:gd name="connsiteY16" fmla="*/ 414524 h 427334"/>
                  <a:gd name="connsiteX17" fmla="*/ 186034 w 417775"/>
                  <a:gd name="connsiteY17" fmla="*/ 422425 h 427334"/>
                  <a:gd name="connsiteX18" fmla="*/ 10831 w 417775"/>
                  <a:gd name="connsiteY18" fmla="*/ 321272 h 427334"/>
                  <a:gd name="connsiteX19" fmla="*/ 5692 w 417775"/>
                  <a:gd name="connsiteY19" fmla="*/ 384162 h 427334"/>
                  <a:gd name="connsiteX20" fmla="*/ 94939 w 417775"/>
                  <a:gd name="connsiteY20" fmla="*/ 142283 h 427334"/>
                  <a:gd name="connsiteX21" fmla="*/ 158057 w 417775"/>
                  <a:gd name="connsiteY21" fmla="*/ 75978 h 427334"/>
                  <a:gd name="connsiteX22" fmla="*/ 247275 w 417775"/>
                  <a:gd name="connsiteY22" fmla="*/ 9762 h 427334"/>
                  <a:gd name="connsiteX23" fmla="*/ 290033 w 417775"/>
                  <a:gd name="connsiteY23" fmla="*/ 575 h 427334"/>
                  <a:gd name="connsiteX24" fmla="*/ 290073 w 417775"/>
                  <a:gd name="connsiteY24" fmla="*/ 1303 h 427334"/>
                  <a:gd name="connsiteX25" fmla="*/ 299067 w 417775"/>
                  <a:gd name="connsiteY25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79388 w 406944"/>
                  <a:gd name="connsiteY3" fmla="*/ 110996 h 427334"/>
                  <a:gd name="connsiteX4" fmla="*/ 266991 w 406944"/>
                  <a:gd name="connsiteY4" fmla="*/ 115729 h 427334"/>
                  <a:gd name="connsiteX5" fmla="*/ 256179 w 406944"/>
                  <a:gd name="connsiteY5" fmla="*/ 131958 h 427334"/>
                  <a:gd name="connsiteX6" fmla="*/ 228087 w 406944"/>
                  <a:gd name="connsiteY6" fmla="*/ 195558 h 427334"/>
                  <a:gd name="connsiteX7" fmla="*/ 287179 w 406944"/>
                  <a:gd name="connsiteY7" fmla="*/ 172805 h 427334"/>
                  <a:gd name="connsiteX8" fmla="*/ 298305 w 406944"/>
                  <a:gd name="connsiteY8" fmla="*/ 169176 h 427334"/>
                  <a:gd name="connsiteX9" fmla="*/ 304936 w 406944"/>
                  <a:gd name="connsiteY9" fmla="*/ 159341 h 427334"/>
                  <a:gd name="connsiteX10" fmla="*/ 347189 w 406944"/>
                  <a:gd name="connsiteY10" fmla="*/ 141839 h 427334"/>
                  <a:gd name="connsiteX11" fmla="*/ 406944 w 406944"/>
                  <a:gd name="connsiteY11" fmla="*/ 201594 h 427334"/>
                  <a:gd name="connsiteX12" fmla="*/ 370449 w 406944"/>
                  <a:gd name="connsiteY12" fmla="*/ 256653 h 427334"/>
                  <a:gd name="connsiteX13" fmla="*/ 361640 w 406944"/>
                  <a:gd name="connsiteY13" fmla="*/ 258432 h 427334"/>
                  <a:gd name="connsiteX14" fmla="*/ 330057 w 406944"/>
                  <a:gd name="connsiteY14" fmla="*/ 274409 h 427334"/>
                  <a:gd name="connsiteX15" fmla="*/ 287052 w 406944"/>
                  <a:gd name="connsiteY15" fmla="*/ 321306 h 427334"/>
                  <a:gd name="connsiteX16" fmla="*/ 204690 w 406944"/>
                  <a:gd name="connsiteY16" fmla="*/ 414524 h 427334"/>
                  <a:gd name="connsiteX17" fmla="*/ 175203 w 406944"/>
                  <a:gd name="connsiteY17" fmla="*/ 422425 h 427334"/>
                  <a:gd name="connsiteX18" fmla="*/ 0 w 406944"/>
                  <a:gd name="connsiteY18" fmla="*/ 321272 h 427334"/>
                  <a:gd name="connsiteX19" fmla="*/ 84108 w 406944"/>
                  <a:gd name="connsiteY19" fmla="*/ 142283 h 427334"/>
                  <a:gd name="connsiteX20" fmla="*/ 147226 w 406944"/>
                  <a:gd name="connsiteY20" fmla="*/ 75978 h 427334"/>
                  <a:gd name="connsiteX21" fmla="*/ 236444 w 406944"/>
                  <a:gd name="connsiteY21" fmla="*/ 9762 h 427334"/>
                  <a:gd name="connsiteX22" fmla="*/ 279202 w 406944"/>
                  <a:gd name="connsiteY22" fmla="*/ 575 h 427334"/>
                  <a:gd name="connsiteX23" fmla="*/ 279242 w 406944"/>
                  <a:gd name="connsiteY23" fmla="*/ 1303 h 427334"/>
                  <a:gd name="connsiteX24" fmla="*/ 288236 w 406944"/>
                  <a:gd name="connsiteY24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88236 w 406944"/>
                  <a:gd name="connsiteY2" fmla="*/ 11227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28087 w 406944"/>
                  <a:gd name="connsiteY5" fmla="*/ 195558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87179 w 406944"/>
                  <a:gd name="connsiteY6" fmla="*/ 172805 h 427334"/>
                  <a:gd name="connsiteX7" fmla="*/ 298305 w 406944"/>
                  <a:gd name="connsiteY7" fmla="*/ 169176 h 427334"/>
                  <a:gd name="connsiteX8" fmla="*/ 304936 w 406944"/>
                  <a:gd name="connsiteY8" fmla="*/ 159341 h 427334"/>
                  <a:gd name="connsiteX9" fmla="*/ 347189 w 406944"/>
                  <a:gd name="connsiteY9" fmla="*/ 141839 h 427334"/>
                  <a:gd name="connsiteX10" fmla="*/ 406944 w 406944"/>
                  <a:gd name="connsiteY10" fmla="*/ 201594 h 427334"/>
                  <a:gd name="connsiteX11" fmla="*/ 370449 w 406944"/>
                  <a:gd name="connsiteY11" fmla="*/ 256653 h 427334"/>
                  <a:gd name="connsiteX12" fmla="*/ 361640 w 406944"/>
                  <a:gd name="connsiteY12" fmla="*/ 258432 h 427334"/>
                  <a:gd name="connsiteX13" fmla="*/ 330057 w 406944"/>
                  <a:gd name="connsiteY13" fmla="*/ 274409 h 427334"/>
                  <a:gd name="connsiteX14" fmla="*/ 287052 w 406944"/>
                  <a:gd name="connsiteY14" fmla="*/ 321306 h 427334"/>
                  <a:gd name="connsiteX15" fmla="*/ 204690 w 406944"/>
                  <a:gd name="connsiteY15" fmla="*/ 414524 h 427334"/>
                  <a:gd name="connsiteX16" fmla="*/ 175203 w 406944"/>
                  <a:gd name="connsiteY16" fmla="*/ 422425 h 427334"/>
                  <a:gd name="connsiteX17" fmla="*/ 0 w 406944"/>
                  <a:gd name="connsiteY17" fmla="*/ 321272 h 427334"/>
                  <a:gd name="connsiteX18" fmla="*/ 84108 w 406944"/>
                  <a:gd name="connsiteY18" fmla="*/ 142283 h 427334"/>
                  <a:gd name="connsiteX19" fmla="*/ 147226 w 406944"/>
                  <a:gd name="connsiteY19" fmla="*/ 75978 h 427334"/>
                  <a:gd name="connsiteX20" fmla="*/ 236444 w 406944"/>
                  <a:gd name="connsiteY20" fmla="*/ 9762 h 427334"/>
                  <a:gd name="connsiteX21" fmla="*/ 279202 w 406944"/>
                  <a:gd name="connsiteY21" fmla="*/ 575 h 427334"/>
                  <a:gd name="connsiteX22" fmla="*/ 279242 w 406944"/>
                  <a:gd name="connsiteY22" fmla="*/ 1303 h 427334"/>
                  <a:gd name="connsiteX23" fmla="*/ 288236 w 406944"/>
                  <a:gd name="connsiteY23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56179 w 406944"/>
                  <a:gd name="connsiteY4" fmla="*/ 131958 h 427334"/>
                  <a:gd name="connsiteX5" fmla="*/ 216181 w 406944"/>
                  <a:gd name="connsiteY5" fmla="*/ 209846 h 427334"/>
                  <a:gd name="connsiteX6" fmla="*/ 298305 w 406944"/>
                  <a:gd name="connsiteY6" fmla="*/ 169176 h 427334"/>
                  <a:gd name="connsiteX7" fmla="*/ 304936 w 406944"/>
                  <a:gd name="connsiteY7" fmla="*/ 159341 h 427334"/>
                  <a:gd name="connsiteX8" fmla="*/ 347189 w 406944"/>
                  <a:gd name="connsiteY8" fmla="*/ 141839 h 427334"/>
                  <a:gd name="connsiteX9" fmla="*/ 406944 w 406944"/>
                  <a:gd name="connsiteY9" fmla="*/ 201594 h 427334"/>
                  <a:gd name="connsiteX10" fmla="*/ 370449 w 406944"/>
                  <a:gd name="connsiteY10" fmla="*/ 256653 h 427334"/>
                  <a:gd name="connsiteX11" fmla="*/ 361640 w 406944"/>
                  <a:gd name="connsiteY11" fmla="*/ 258432 h 427334"/>
                  <a:gd name="connsiteX12" fmla="*/ 330057 w 406944"/>
                  <a:gd name="connsiteY12" fmla="*/ 274409 h 427334"/>
                  <a:gd name="connsiteX13" fmla="*/ 287052 w 406944"/>
                  <a:gd name="connsiteY13" fmla="*/ 321306 h 427334"/>
                  <a:gd name="connsiteX14" fmla="*/ 204690 w 406944"/>
                  <a:gd name="connsiteY14" fmla="*/ 414524 h 427334"/>
                  <a:gd name="connsiteX15" fmla="*/ 175203 w 406944"/>
                  <a:gd name="connsiteY15" fmla="*/ 422425 h 427334"/>
                  <a:gd name="connsiteX16" fmla="*/ 0 w 406944"/>
                  <a:gd name="connsiteY16" fmla="*/ 321272 h 427334"/>
                  <a:gd name="connsiteX17" fmla="*/ 84108 w 406944"/>
                  <a:gd name="connsiteY17" fmla="*/ 142283 h 427334"/>
                  <a:gd name="connsiteX18" fmla="*/ 147226 w 406944"/>
                  <a:gd name="connsiteY18" fmla="*/ 75978 h 427334"/>
                  <a:gd name="connsiteX19" fmla="*/ 236444 w 406944"/>
                  <a:gd name="connsiteY19" fmla="*/ 9762 h 427334"/>
                  <a:gd name="connsiteX20" fmla="*/ 279202 w 406944"/>
                  <a:gd name="connsiteY20" fmla="*/ 575 h 427334"/>
                  <a:gd name="connsiteX21" fmla="*/ 279242 w 406944"/>
                  <a:gd name="connsiteY21" fmla="*/ 1303 h 427334"/>
                  <a:gd name="connsiteX22" fmla="*/ 288236 w 406944"/>
                  <a:gd name="connsiteY22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6181 w 406944"/>
                  <a:gd name="connsiteY4" fmla="*/ 209846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192368 w 406944"/>
                  <a:gd name="connsiteY4" fmla="*/ 20270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06655 w 406944"/>
                  <a:gd name="connsiteY4" fmla="*/ 221752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330057 w 406944"/>
                  <a:gd name="connsiteY11" fmla="*/ 274409 h 427334"/>
                  <a:gd name="connsiteX12" fmla="*/ 287052 w 406944"/>
                  <a:gd name="connsiteY12" fmla="*/ 321306 h 427334"/>
                  <a:gd name="connsiteX13" fmla="*/ 204690 w 406944"/>
                  <a:gd name="connsiteY13" fmla="*/ 414524 h 427334"/>
                  <a:gd name="connsiteX14" fmla="*/ 175203 w 406944"/>
                  <a:gd name="connsiteY14" fmla="*/ 422425 h 427334"/>
                  <a:gd name="connsiteX15" fmla="*/ 0 w 406944"/>
                  <a:gd name="connsiteY15" fmla="*/ 321272 h 427334"/>
                  <a:gd name="connsiteX16" fmla="*/ 84108 w 406944"/>
                  <a:gd name="connsiteY16" fmla="*/ 142283 h 427334"/>
                  <a:gd name="connsiteX17" fmla="*/ 147226 w 406944"/>
                  <a:gd name="connsiteY17" fmla="*/ 75978 h 427334"/>
                  <a:gd name="connsiteX18" fmla="*/ 236444 w 406944"/>
                  <a:gd name="connsiteY18" fmla="*/ 9762 h 427334"/>
                  <a:gd name="connsiteX19" fmla="*/ 279202 w 406944"/>
                  <a:gd name="connsiteY19" fmla="*/ 575 h 427334"/>
                  <a:gd name="connsiteX20" fmla="*/ 279242 w 406944"/>
                  <a:gd name="connsiteY20" fmla="*/ 1303 h 427334"/>
                  <a:gd name="connsiteX21" fmla="*/ 288236 w 406944"/>
                  <a:gd name="connsiteY21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361640 w 406944"/>
                  <a:gd name="connsiteY10" fmla="*/ 258432 h 427334"/>
                  <a:gd name="connsiteX11" fmla="*/ 287052 w 406944"/>
                  <a:gd name="connsiteY11" fmla="*/ 321306 h 427334"/>
                  <a:gd name="connsiteX12" fmla="*/ 204690 w 406944"/>
                  <a:gd name="connsiteY12" fmla="*/ 414524 h 427334"/>
                  <a:gd name="connsiteX13" fmla="*/ 175203 w 406944"/>
                  <a:gd name="connsiteY13" fmla="*/ 422425 h 427334"/>
                  <a:gd name="connsiteX14" fmla="*/ 0 w 406944"/>
                  <a:gd name="connsiteY14" fmla="*/ 321272 h 427334"/>
                  <a:gd name="connsiteX15" fmla="*/ 84108 w 406944"/>
                  <a:gd name="connsiteY15" fmla="*/ 142283 h 427334"/>
                  <a:gd name="connsiteX16" fmla="*/ 147226 w 406944"/>
                  <a:gd name="connsiteY16" fmla="*/ 75978 h 427334"/>
                  <a:gd name="connsiteX17" fmla="*/ 236444 w 406944"/>
                  <a:gd name="connsiteY17" fmla="*/ 9762 h 427334"/>
                  <a:gd name="connsiteX18" fmla="*/ 279202 w 406944"/>
                  <a:gd name="connsiteY18" fmla="*/ 575 h 427334"/>
                  <a:gd name="connsiteX19" fmla="*/ 279242 w 406944"/>
                  <a:gd name="connsiteY19" fmla="*/ 1303 h 427334"/>
                  <a:gd name="connsiteX20" fmla="*/ 288236 w 406944"/>
                  <a:gd name="connsiteY20" fmla="*/ 0 h 427334"/>
                  <a:gd name="connsiteX0" fmla="*/ 288236 w 406944"/>
                  <a:gd name="connsiteY0" fmla="*/ 0 h 427334"/>
                  <a:gd name="connsiteX1" fmla="*/ 385513 w 406944"/>
                  <a:gd name="connsiteY1" fmla="*/ 53757 h 427334"/>
                  <a:gd name="connsiteX2" fmla="*/ 292999 w 406944"/>
                  <a:gd name="connsiteY2" fmla="*/ 93228 h 427334"/>
                  <a:gd name="connsiteX3" fmla="*/ 266991 w 406944"/>
                  <a:gd name="connsiteY3" fmla="*/ 115729 h 427334"/>
                  <a:gd name="connsiteX4" fmla="*/ 213798 w 406944"/>
                  <a:gd name="connsiteY4" fmla="*/ 205083 h 427334"/>
                  <a:gd name="connsiteX5" fmla="*/ 298305 w 406944"/>
                  <a:gd name="connsiteY5" fmla="*/ 169176 h 427334"/>
                  <a:gd name="connsiteX6" fmla="*/ 304936 w 406944"/>
                  <a:gd name="connsiteY6" fmla="*/ 159341 h 427334"/>
                  <a:gd name="connsiteX7" fmla="*/ 347189 w 406944"/>
                  <a:gd name="connsiteY7" fmla="*/ 141839 h 427334"/>
                  <a:gd name="connsiteX8" fmla="*/ 406944 w 406944"/>
                  <a:gd name="connsiteY8" fmla="*/ 201594 h 427334"/>
                  <a:gd name="connsiteX9" fmla="*/ 370449 w 406944"/>
                  <a:gd name="connsiteY9" fmla="*/ 256653 h 427334"/>
                  <a:gd name="connsiteX10" fmla="*/ 287052 w 406944"/>
                  <a:gd name="connsiteY10" fmla="*/ 321306 h 427334"/>
                  <a:gd name="connsiteX11" fmla="*/ 204690 w 406944"/>
                  <a:gd name="connsiteY11" fmla="*/ 414524 h 427334"/>
                  <a:gd name="connsiteX12" fmla="*/ 175203 w 406944"/>
                  <a:gd name="connsiteY12" fmla="*/ 422425 h 427334"/>
                  <a:gd name="connsiteX13" fmla="*/ 0 w 406944"/>
                  <a:gd name="connsiteY13" fmla="*/ 321272 h 427334"/>
                  <a:gd name="connsiteX14" fmla="*/ 84108 w 406944"/>
                  <a:gd name="connsiteY14" fmla="*/ 142283 h 427334"/>
                  <a:gd name="connsiteX15" fmla="*/ 147226 w 406944"/>
                  <a:gd name="connsiteY15" fmla="*/ 75978 h 427334"/>
                  <a:gd name="connsiteX16" fmla="*/ 236444 w 406944"/>
                  <a:gd name="connsiteY16" fmla="*/ 9762 h 427334"/>
                  <a:gd name="connsiteX17" fmla="*/ 279202 w 406944"/>
                  <a:gd name="connsiteY17" fmla="*/ 575 h 427334"/>
                  <a:gd name="connsiteX18" fmla="*/ 279242 w 406944"/>
                  <a:gd name="connsiteY18" fmla="*/ 1303 h 427334"/>
                  <a:gd name="connsiteX19" fmla="*/ 288236 w 406944"/>
                  <a:gd name="connsiteY19" fmla="*/ 0 h 4273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06944" h="427334">
                    <a:moveTo>
                      <a:pt x="288236" y="0"/>
                    </a:moveTo>
                    <a:cubicBezTo>
                      <a:pt x="331440" y="0"/>
                      <a:pt x="391863" y="26313"/>
                      <a:pt x="385513" y="53757"/>
                    </a:cubicBezTo>
                    <a:cubicBezTo>
                      <a:pt x="379163" y="81201"/>
                      <a:pt x="336203" y="93228"/>
                      <a:pt x="292999" y="93228"/>
                    </a:cubicBezTo>
                    <a:lnTo>
                      <a:pt x="266991" y="115729"/>
                    </a:lnTo>
                    <a:cubicBezTo>
                      <a:pt x="254188" y="135165"/>
                      <a:pt x="182964" y="160780"/>
                      <a:pt x="213798" y="205083"/>
                    </a:cubicBezTo>
                    <a:cubicBezTo>
                      <a:pt x="244632" y="249386"/>
                      <a:pt x="283513" y="177593"/>
                      <a:pt x="298305" y="169176"/>
                    </a:cubicBezTo>
                    <a:lnTo>
                      <a:pt x="304936" y="159341"/>
                    </a:lnTo>
                    <a:cubicBezTo>
                      <a:pt x="315749" y="148528"/>
                      <a:pt x="330688" y="141839"/>
                      <a:pt x="347189" y="141839"/>
                    </a:cubicBezTo>
                    <a:cubicBezTo>
                      <a:pt x="380191" y="141839"/>
                      <a:pt x="406944" y="168592"/>
                      <a:pt x="406944" y="201594"/>
                    </a:cubicBezTo>
                    <a:cubicBezTo>
                      <a:pt x="406944" y="226346"/>
                      <a:pt x="391896" y="247582"/>
                      <a:pt x="370449" y="256653"/>
                    </a:cubicBezTo>
                    <a:lnTo>
                      <a:pt x="287052" y="321306"/>
                    </a:lnTo>
                    <a:cubicBezTo>
                      <a:pt x="281005" y="364738"/>
                      <a:pt x="249711" y="402461"/>
                      <a:pt x="204690" y="414524"/>
                    </a:cubicBezTo>
                    <a:lnTo>
                      <a:pt x="175203" y="422425"/>
                    </a:lnTo>
                    <a:cubicBezTo>
                      <a:pt x="98890" y="442873"/>
                      <a:pt x="20448" y="397585"/>
                      <a:pt x="0" y="321272"/>
                    </a:cubicBezTo>
                    <a:lnTo>
                      <a:pt x="84108" y="142283"/>
                    </a:lnTo>
                    <a:cubicBezTo>
                      <a:pt x="105147" y="120181"/>
                      <a:pt x="115847" y="104817"/>
                      <a:pt x="147226" y="75978"/>
                    </a:cubicBezTo>
                    <a:cubicBezTo>
                      <a:pt x="178605" y="47139"/>
                      <a:pt x="196121" y="25325"/>
                      <a:pt x="236444" y="9762"/>
                    </a:cubicBezTo>
                    <a:lnTo>
                      <a:pt x="279202" y="575"/>
                    </a:lnTo>
                    <a:cubicBezTo>
                      <a:pt x="279215" y="818"/>
                      <a:pt x="279229" y="1060"/>
                      <a:pt x="279242" y="1303"/>
                    </a:cubicBezTo>
                    <a:lnTo>
                      <a:pt x="288236" y="0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" name="四角形: 上の 2 つの角を丸める 51">
                <a:extLst>
                  <a:ext uri="{FF2B5EF4-FFF2-40B4-BE49-F238E27FC236}">
                    <a16:creationId xmlns:a16="http://schemas.microsoft.com/office/drawing/2014/main" id="{413FE5D9-276B-86CC-D9B7-AFC958F3A509}"/>
                  </a:ext>
                </a:extLst>
              </p:cNvPr>
              <p:cNvSpPr/>
              <p:nvPr/>
            </p:nvSpPr>
            <p:spPr bwMode="auto">
              <a:xfrm rot="1800000">
                <a:off x="6939306" y="-1360789"/>
                <a:ext cx="427532" cy="1256569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7030A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2BDF54EC-DB95-BE93-028D-4358F0020C22}"/>
                  </a:ext>
                </a:extLst>
              </p:cNvPr>
              <p:cNvSpPr/>
              <p:nvPr/>
            </p:nvSpPr>
            <p:spPr bwMode="auto">
              <a:xfrm>
                <a:off x="6722088" y="-2562539"/>
                <a:ext cx="2201334" cy="1326922"/>
              </a:xfrm>
              <a:custGeom>
                <a:avLst/>
                <a:gdLst>
                  <a:gd name="connsiteX0" fmla="*/ 1926586 w 2201334"/>
                  <a:gd name="connsiteY0" fmla="*/ 680 h 1326922"/>
                  <a:gd name="connsiteX1" fmla="*/ 2141785 w 2201334"/>
                  <a:gd name="connsiteY1" fmla="*/ 145752 h 1326922"/>
                  <a:gd name="connsiteX2" fmla="*/ 2141711 w 2201334"/>
                  <a:gd name="connsiteY2" fmla="*/ 325441 h 1326922"/>
                  <a:gd name="connsiteX3" fmla="*/ 2101518 w 2201334"/>
                  <a:gd name="connsiteY3" fmla="*/ 386086 h 1326922"/>
                  <a:gd name="connsiteX4" fmla="*/ 2122984 w 2201334"/>
                  <a:gd name="connsiteY4" fmla="*/ 403796 h 1326922"/>
                  <a:gd name="connsiteX5" fmla="*/ 2201334 w 2201334"/>
                  <a:gd name="connsiteY5" fmla="*/ 592951 h 1326922"/>
                  <a:gd name="connsiteX6" fmla="*/ 2083394 w 2201334"/>
                  <a:gd name="connsiteY6" fmla="*/ 814770 h 1326922"/>
                  <a:gd name="connsiteX7" fmla="*/ 2069124 w 2201334"/>
                  <a:gd name="connsiteY7" fmla="*/ 822515 h 1326922"/>
                  <a:gd name="connsiteX8" fmla="*/ 2072925 w 2201334"/>
                  <a:gd name="connsiteY8" fmla="*/ 828261 h 1326922"/>
                  <a:gd name="connsiteX9" fmla="*/ 2072856 w 2201334"/>
                  <a:gd name="connsiteY9" fmla="*/ 996109 h 1326922"/>
                  <a:gd name="connsiteX10" fmla="*/ 1954121 w 2201334"/>
                  <a:gd name="connsiteY10" fmla="*/ 1114748 h 1326922"/>
                  <a:gd name="connsiteX11" fmla="*/ 1946062 w 2201334"/>
                  <a:gd name="connsiteY11" fmla="*/ 1117212 h 1326922"/>
                  <a:gd name="connsiteX12" fmla="*/ 1937720 w 2201334"/>
                  <a:gd name="connsiteY12" fmla="*/ 1160079 h 1326922"/>
                  <a:gd name="connsiteX13" fmla="*/ 1878957 w 2201334"/>
                  <a:gd name="connsiteY13" fmla="*/ 1248571 h 1326922"/>
                  <a:gd name="connsiteX14" fmla="*/ 1500648 w 2201334"/>
                  <a:gd name="connsiteY14" fmla="*/ 1248571 h 1326922"/>
                  <a:gd name="connsiteX15" fmla="*/ 1500648 w 2201334"/>
                  <a:gd name="connsiteY15" fmla="*/ 870262 h 1326922"/>
                  <a:gd name="connsiteX16" fmla="*/ 1689803 w 2201334"/>
                  <a:gd name="connsiteY16" fmla="*/ 791912 h 1326922"/>
                  <a:gd name="connsiteX17" fmla="*/ 1691915 w 2201334"/>
                  <a:gd name="connsiteY17" fmla="*/ 792115 h 1326922"/>
                  <a:gd name="connsiteX18" fmla="*/ 1716321 w 2201334"/>
                  <a:gd name="connsiteY18" fmla="*/ 755845 h 1326922"/>
                  <a:gd name="connsiteX19" fmla="*/ 1723211 w 2201334"/>
                  <a:gd name="connsiteY19" fmla="*/ 750270 h 1326922"/>
                  <a:gd name="connsiteX20" fmla="*/ 1687347 w 2201334"/>
                  <a:gd name="connsiteY20" fmla="*/ 697076 h 1326922"/>
                  <a:gd name="connsiteX21" fmla="*/ 1666325 w 2201334"/>
                  <a:gd name="connsiteY21" fmla="*/ 592951 h 1326922"/>
                  <a:gd name="connsiteX22" fmla="*/ 1744675 w 2201334"/>
                  <a:gd name="connsiteY22" fmla="*/ 403796 h 1326922"/>
                  <a:gd name="connsiteX23" fmla="*/ 1754959 w 2201334"/>
                  <a:gd name="connsiteY23" fmla="*/ 395311 h 1326922"/>
                  <a:gd name="connsiteX24" fmla="*/ 1707906 w 2201334"/>
                  <a:gd name="connsiteY24" fmla="*/ 325264 h 1326922"/>
                  <a:gd name="connsiteX25" fmla="*/ 1835090 w 2201334"/>
                  <a:gd name="connsiteY25" fmla="*/ 18568 h 1326922"/>
                  <a:gd name="connsiteX26" fmla="*/ 1926586 w 2201334"/>
                  <a:gd name="connsiteY26" fmla="*/ 680 h 1326922"/>
                  <a:gd name="connsiteX27" fmla="*/ 275221 w 2201334"/>
                  <a:gd name="connsiteY27" fmla="*/ 5 h 1326922"/>
                  <a:gd name="connsiteX28" fmla="*/ 366703 w 2201334"/>
                  <a:gd name="connsiteY28" fmla="*/ 17969 h 1326922"/>
                  <a:gd name="connsiteX29" fmla="*/ 493636 w 2201334"/>
                  <a:gd name="connsiteY29" fmla="*/ 324768 h 1326922"/>
                  <a:gd name="connsiteX30" fmla="*/ 446241 w 2201334"/>
                  <a:gd name="connsiteY30" fmla="*/ 395200 h 1326922"/>
                  <a:gd name="connsiteX31" fmla="*/ 456659 w 2201334"/>
                  <a:gd name="connsiteY31" fmla="*/ 403796 h 1326922"/>
                  <a:gd name="connsiteX32" fmla="*/ 535010 w 2201334"/>
                  <a:gd name="connsiteY32" fmla="*/ 592951 h 1326922"/>
                  <a:gd name="connsiteX33" fmla="*/ 513987 w 2201334"/>
                  <a:gd name="connsiteY33" fmla="*/ 697076 h 1326922"/>
                  <a:gd name="connsiteX34" fmla="*/ 478301 w 2201334"/>
                  <a:gd name="connsiteY34" fmla="*/ 750007 h 1326922"/>
                  <a:gd name="connsiteX35" fmla="*/ 484882 w 2201334"/>
                  <a:gd name="connsiteY35" fmla="*/ 755342 h 1326922"/>
                  <a:gd name="connsiteX36" fmla="*/ 510329 w 2201334"/>
                  <a:gd name="connsiteY36" fmla="*/ 793227 h 1326922"/>
                  <a:gd name="connsiteX37" fmla="*/ 524365 w 2201334"/>
                  <a:gd name="connsiteY37" fmla="*/ 792219 h 1326922"/>
                  <a:gd name="connsiteX38" fmla="*/ 700687 w 2201334"/>
                  <a:gd name="connsiteY38" fmla="*/ 870263 h 1326922"/>
                  <a:gd name="connsiteX39" fmla="*/ 700687 w 2201334"/>
                  <a:gd name="connsiteY39" fmla="*/ 1248572 h 1326922"/>
                  <a:gd name="connsiteX40" fmla="*/ 322378 w 2201334"/>
                  <a:gd name="connsiteY40" fmla="*/ 1248572 h 1326922"/>
                  <a:gd name="connsiteX41" fmla="*/ 263615 w 2201334"/>
                  <a:gd name="connsiteY41" fmla="*/ 1160080 h 1326922"/>
                  <a:gd name="connsiteX42" fmla="*/ 255158 w 2201334"/>
                  <a:gd name="connsiteY42" fmla="*/ 1116617 h 1326922"/>
                  <a:gd name="connsiteX43" fmla="*/ 246788 w 2201334"/>
                  <a:gd name="connsiteY43" fmla="*/ 1114050 h 1326922"/>
                  <a:gd name="connsiteX44" fmla="*/ 128151 w 2201334"/>
                  <a:gd name="connsiteY44" fmla="*/ 995315 h 1326922"/>
                  <a:gd name="connsiteX45" fmla="*/ 128219 w 2201334"/>
                  <a:gd name="connsiteY45" fmla="*/ 827466 h 1326922"/>
                  <a:gd name="connsiteX46" fmla="*/ 131688 w 2201334"/>
                  <a:gd name="connsiteY46" fmla="*/ 822231 h 1326922"/>
                  <a:gd name="connsiteX47" fmla="*/ 117941 w 2201334"/>
                  <a:gd name="connsiteY47" fmla="*/ 814770 h 1326922"/>
                  <a:gd name="connsiteX48" fmla="*/ 0 w 2201334"/>
                  <a:gd name="connsiteY48" fmla="*/ 592951 h 1326922"/>
                  <a:gd name="connsiteX49" fmla="*/ 78351 w 2201334"/>
                  <a:gd name="connsiteY49" fmla="*/ 403796 h 1326922"/>
                  <a:gd name="connsiteX50" fmla="*/ 100268 w 2201334"/>
                  <a:gd name="connsiteY50" fmla="*/ 385713 h 1326922"/>
                  <a:gd name="connsiteX51" fmla="*/ 59831 w 2201334"/>
                  <a:gd name="connsiteY51" fmla="*/ 324591 h 1326922"/>
                  <a:gd name="connsiteX52" fmla="*/ 59904 w 2201334"/>
                  <a:gd name="connsiteY52" fmla="*/ 144902 h 1326922"/>
                  <a:gd name="connsiteX53" fmla="*/ 275221 w 2201334"/>
                  <a:gd name="connsiteY53" fmla="*/ 5 h 13269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</a:cxnLst>
                <a:rect l="l" t="t" r="r" b="b"/>
                <a:pathLst>
                  <a:path w="2201334" h="1326922">
                    <a:moveTo>
                      <a:pt x="1926586" y="680"/>
                    </a:moveTo>
                    <a:cubicBezTo>
                      <a:pt x="2018074" y="1398"/>
                      <a:pt x="2104607" y="55893"/>
                      <a:pt x="2141785" y="145752"/>
                    </a:cubicBezTo>
                    <a:cubicBezTo>
                      <a:pt x="2166570" y="205659"/>
                      <a:pt x="2164727" y="269940"/>
                      <a:pt x="2141711" y="325441"/>
                    </a:cubicBezTo>
                    <a:lnTo>
                      <a:pt x="2101518" y="386086"/>
                    </a:lnTo>
                    <a:lnTo>
                      <a:pt x="2122984" y="403796"/>
                    </a:lnTo>
                    <a:cubicBezTo>
                      <a:pt x="2171393" y="452205"/>
                      <a:pt x="2201334" y="519081"/>
                      <a:pt x="2201334" y="592951"/>
                    </a:cubicBezTo>
                    <a:cubicBezTo>
                      <a:pt x="2201334" y="685287"/>
                      <a:pt x="2154551" y="766697"/>
                      <a:pt x="2083394" y="814770"/>
                    </a:cubicBezTo>
                    <a:lnTo>
                      <a:pt x="2069124" y="822515"/>
                    </a:lnTo>
                    <a:lnTo>
                      <a:pt x="2072925" y="828261"/>
                    </a:lnTo>
                    <a:cubicBezTo>
                      <a:pt x="2094381" y="880122"/>
                      <a:pt x="2096053" y="940169"/>
                      <a:pt x="2072856" y="996109"/>
                    </a:cubicBezTo>
                    <a:cubicBezTo>
                      <a:pt x="2049658" y="1052049"/>
                      <a:pt x="2005983" y="1093290"/>
                      <a:pt x="1954121" y="1114748"/>
                    </a:cubicBezTo>
                    <a:lnTo>
                      <a:pt x="1946062" y="1117212"/>
                    </a:lnTo>
                    <a:lnTo>
                      <a:pt x="1937720" y="1160079"/>
                    </a:lnTo>
                    <a:cubicBezTo>
                      <a:pt x="1924662" y="1192281"/>
                      <a:pt x="1905074" y="1222454"/>
                      <a:pt x="1878957" y="1248571"/>
                    </a:cubicBezTo>
                    <a:cubicBezTo>
                      <a:pt x="1774490" y="1353038"/>
                      <a:pt x="1605115" y="1353038"/>
                      <a:pt x="1500648" y="1248571"/>
                    </a:cubicBezTo>
                    <a:cubicBezTo>
                      <a:pt x="1396181" y="1144104"/>
                      <a:pt x="1396181" y="974729"/>
                      <a:pt x="1500648" y="870262"/>
                    </a:cubicBezTo>
                    <a:cubicBezTo>
                      <a:pt x="1552882" y="818029"/>
                      <a:pt x="1621343" y="791912"/>
                      <a:pt x="1689803" y="791912"/>
                    </a:cubicBezTo>
                    <a:lnTo>
                      <a:pt x="1691915" y="792115"/>
                    </a:lnTo>
                    <a:lnTo>
                      <a:pt x="1716321" y="755845"/>
                    </a:lnTo>
                    <a:lnTo>
                      <a:pt x="1723211" y="750270"/>
                    </a:lnTo>
                    <a:lnTo>
                      <a:pt x="1687347" y="697076"/>
                    </a:lnTo>
                    <a:cubicBezTo>
                      <a:pt x="1673811" y="665072"/>
                      <a:pt x="1666325" y="629885"/>
                      <a:pt x="1666325" y="592951"/>
                    </a:cubicBezTo>
                    <a:cubicBezTo>
                      <a:pt x="1666325" y="519081"/>
                      <a:pt x="1696266" y="452205"/>
                      <a:pt x="1744675" y="403796"/>
                    </a:cubicBezTo>
                    <a:lnTo>
                      <a:pt x="1754959" y="395311"/>
                    </a:lnTo>
                    <a:lnTo>
                      <a:pt x="1707906" y="325264"/>
                    </a:lnTo>
                    <a:cubicBezTo>
                      <a:pt x="1658335" y="205451"/>
                      <a:pt x="1715277" y="68139"/>
                      <a:pt x="1835090" y="18568"/>
                    </a:cubicBezTo>
                    <a:cubicBezTo>
                      <a:pt x="1865043" y="6176"/>
                      <a:pt x="1896090" y="440"/>
                      <a:pt x="1926586" y="680"/>
                    </a:cubicBezTo>
                    <a:close/>
                    <a:moveTo>
                      <a:pt x="275221" y="5"/>
                    </a:moveTo>
                    <a:cubicBezTo>
                      <a:pt x="305718" y="-209"/>
                      <a:pt x="336760" y="5552"/>
                      <a:pt x="366703" y="17969"/>
                    </a:cubicBezTo>
                    <a:cubicBezTo>
                      <a:pt x="486475" y="67637"/>
                      <a:pt x="543305" y="204996"/>
                      <a:pt x="493636" y="324768"/>
                    </a:cubicBezTo>
                    <a:lnTo>
                      <a:pt x="446241" y="395200"/>
                    </a:lnTo>
                    <a:lnTo>
                      <a:pt x="456659" y="403796"/>
                    </a:lnTo>
                    <a:cubicBezTo>
                      <a:pt x="505068" y="452205"/>
                      <a:pt x="535010" y="519081"/>
                      <a:pt x="535010" y="592951"/>
                    </a:cubicBezTo>
                    <a:cubicBezTo>
                      <a:pt x="535010" y="629885"/>
                      <a:pt x="527525" y="665072"/>
                      <a:pt x="513987" y="697076"/>
                    </a:cubicBezTo>
                    <a:lnTo>
                      <a:pt x="478301" y="750007"/>
                    </a:lnTo>
                    <a:lnTo>
                      <a:pt x="484882" y="755342"/>
                    </a:lnTo>
                    <a:lnTo>
                      <a:pt x="510329" y="793227"/>
                    </a:lnTo>
                    <a:lnTo>
                      <a:pt x="524365" y="792219"/>
                    </a:lnTo>
                    <a:cubicBezTo>
                      <a:pt x="588487" y="795280"/>
                      <a:pt x="651718" y="821295"/>
                      <a:pt x="700687" y="870263"/>
                    </a:cubicBezTo>
                    <a:cubicBezTo>
                      <a:pt x="805154" y="974730"/>
                      <a:pt x="805154" y="1144105"/>
                      <a:pt x="700687" y="1248572"/>
                    </a:cubicBezTo>
                    <a:cubicBezTo>
                      <a:pt x="596220" y="1353039"/>
                      <a:pt x="426845" y="1353039"/>
                      <a:pt x="322378" y="1248572"/>
                    </a:cubicBezTo>
                    <a:cubicBezTo>
                      <a:pt x="296261" y="1222455"/>
                      <a:pt x="276674" y="1192282"/>
                      <a:pt x="263615" y="1160080"/>
                    </a:cubicBezTo>
                    <a:lnTo>
                      <a:pt x="255158" y="1116617"/>
                    </a:lnTo>
                    <a:lnTo>
                      <a:pt x="246788" y="1114050"/>
                    </a:lnTo>
                    <a:cubicBezTo>
                      <a:pt x="194945" y="1092551"/>
                      <a:pt x="151303" y="1051274"/>
                      <a:pt x="128151" y="995315"/>
                    </a:cubicBezTo>
                    <a:cubicBezTo>
                      <a:pt x="104998" y="939357"/>
                      <a:pt x="106719" y="879310"/>
                      <a:pt x="128219" y="827466"/>
                    </a:cubicBezTo>
                    <a:lnTo>
                      <a:pt x="131688" y="822231"/>
                    </a:lnTo>
                    <a:lnTo>
                      <a:pt x="117941" y="814770"/>
                    </a:lnTo>
                    <a:cubicBezTo>
                      <a:pt x="46784" y="766697"/>
                      <a:pt x="0" y="685287"/>
                      <a:pt x="0" y="592951"/>
                    </a:cubicBezTo>
                    <a:cubicBezTo>
                      <a:pt x="0" y="519081"/>
                      <a:pt x="29942" y="452205"/>
                      <a:pt x="78351" y="403796"/>
                    </a:cubicBezTo>
                    <a:lnTo>
                      <a:pt x="100268" y="385713"/>
                    </a:lnTo>
                    <a:lnTo>
                      <a:pt x="59831" y="324591"/>
                    </a:lnTo>
                    <a:cubicBezTo>
                      <a:pt x="36860" y="269071"/>
                      <a:pt x="35070" y="204788"/>
                      <a:pt x="59904" y="144902"/>
                    </a:cubicBezTo>
                    <a:cubicBezTo>
                      <a:pt x="97155" y="55073"/>
                      <a:pt x="183732" y="649"/>
                      <a:pt x="275221" y="5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4" name="グループ化 53">
                <a:extLst>
                  <a:ext uri="{FF2B5EF4-FFF2-40B4-BE49-F238E27FC236}">
                    <a16:creationId xmlns:a16="http://schemas.microsoft.com/office/drawing/2014/main" id="{B517351D-2020-DA9E-63E3-D1251A561FA4}"/>
                  </a:ext>
                </a:extLst>
              </p:cNvPr>
              <p:cNvGrpSpPr/>
              <p:nvPr/>
            </p:nvGrpSpPr>
            <p:grpSpPr>
              <a:xfrm>
                <a:off x="7372958" y="34852"/>
                <a:ext cx="890634" cy="596605"/>
                <a:chOff x="3897206" y="4195140"/>
                <a:chExt cx="1192380" cy="937465"/>
              </a:xfrm>
            </p:grpSpPr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9DC0E388-DB3E-DF4C-EC3E-2DB841E3AA42}"/>
                    </a:ext>
                  </a:extLst>
                </p:cNvPr>
                <p:cNvSpPr/>
                <p:nvPr/>
              </p:nvSpPr>
              <p:spPr bwMode="auto">
                <a:xfrm flipV="1">
                  <a:off x="3897206" y="4195140"/>
                  <a:ext cx="517585" cy="93746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311363E6-7D06-531D-FEAE-7C6A336A25DD}"/>
                    </a:ext>
                  </a:extLst>
                </p:cNvPr>
                <p:cNvSpPr/>
                <p:nvPr/>
              </p:nvSpPr>
              <p:spPr bwMode="auto">
                <a:xfrm flipV="1">
                  <a:off x="4572001" y="4195140"/>
                  <a:ext cx="517585" cy="93746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411201 w 517585"/>
                    <a:gd name="connsiteY2" fmla="*/ 0 h 937465"/>
                    <a:gd name="connsiteX3" fmla="*/ 0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411201" y="0"/>
                      </a:lnTo>
                      <a:lnTo>
                        <a:pt x="0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</p:grpSp>
          <p:sp>
            <p:nvSpPr>
              <p:cNvPr id="55" name="台形 54">
                <a:extLst>
                  <a:ext uri="{FF2B5EF4-FFF2-40B4-BE49-F238E27FC236}">
                    <a16:creationId xmlns:a16="http://schemas.microsoft.com/office/drawing/2014/main" id="{8E6E5177-AA8F-02E1-3D43-89F67FAD65C1}"/>
                  </a:ext>
                </a:extLst>
              </p:cNvPr>
              <p:cNvSpPr/>
              <p:nvPr/>
            </p:nvSpPr>
            <p:spPr bwMode="auto">
              <a:xfrm>
                <a:off x="7091345" y="-657604"/>
                <a:ext cx="1453858" cy="990759"/>
              </a:xfrm>
              <a:prstGeom prst="trapezoid">
                <a:avLst>
                  <a:gd name="adj" fmla="val 17498"/>
                </a:avLst>
              </a:prstGeom>
              <a:solidFill>
                <a:srgbClr val="00206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6" name="四角形: 上の 2 つの角を丸める 55">
                <a:extLst>
                  <a:ext uri="{FF2B5EF4-FFF2-40B4-BE49-F238E27FC236}">
                    <a16:creationId xmlns:a16="http://schemas.microsoft.com/office/drawing/2014/main" id="{CB0CAE91-4B32-C39E-D44E-BBF4A51DA1EE}"/>
                  </a:ext>
                </a:extLst>
              </p:cNvPr>
              <p:cNvSpPr/>
              <p:nvPr/>
            </p:nvSpPr>
            <p:spPr bwMode="auto">
              <a:xfrm>
                <a:off x="7193070" y="-1373473"/>
                <a:ext cx="1253084" cy="1105740"/>
              </a:xfrm>
              <a:prstGeom prst="round2SameRect">
                <a:avLst>
                  <a:gd name="adj1" fmla="val 29376"/>
                  <a:gd name="adj2" fmla="val 0"/>
                </a:avLst>
              </a:prstGeom>
              <a:solidFill>
                <a:schemeClr val="accent6">
                  <a:lumMod val="20000"/>
                  <a:lumOff val="80000"/>
                </a:schemeClr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150FE908-E034-4B17-2AD6-005815A6D558}"/>
                  </a:ext>
                </a:extLst>
              </p:cNvPr>
              <p:cNvSpPr/>
              <p:nvPr/>
            </p:nvSpPr>
            <p:spPr bwMode="auto">
              <a:xfrm>
                <a:off x="7153073" y="-1381304"/>
                <a:ext cx="1330402" cy="1188246"/>
              </a:xfrm>
              <a:custGeom>
                <a:avLst/>
                <a:gdLst>
                  <a:gd name="connsiteX0" fmla="*/ 177888 w 1330402"/>
                  <a:gd name="connsiteY0" fmla="*/ 0 h 1188246"/>
                  <a:gd name="connsiteX1" fmla="*/ 245486 w 1330402"/>
                  <a:gd name="connsiteY1" fmla="*/ 88145 h 1188246"/>
                  <a:gd name="connsiteX2" fmla="*/ 669682 w 1330402"/>
                  <a:gd name="connsiteY2" fmla="*/ 277183 h 1188246"/>
                  <a:gd name="connsiteX3" fmla="*/ 1093879 w 1330402"/>
                  <a:gd name="connsiteY3" fmla="*/ 88145 h 1188246"/>
                  <a:gd name="connsiteX4" fmla="*/ 1158842 w 1330402"/>
                  <a:gd name="connsiteY4" fmla="*/ 3434 h 1188246"/>
                  <a:gd name="connsiteX5" fmla="*/ 1169644 w 1330402"/>
                  <a:gd name="connsiteY5" fmla="*/ 9298 h 1188246"/>
                  <a:gd name="connsiteX6" fmla="*/ 1330402 w 1330402"/>
                  <a:gd name="connsiteY6" fmla="*/ 311647 h 1188246"/>
                  <a:gd name="connsiteX7" fmla="*/ 1330402 w 1330402"/>
                  <a:gd name="connsiteY7" fmla="*/ 1188246 h 1188246"/>
                  <a:gd name="connsiteX8" fmla="*/ 0 w 1330402"/>
                  <a:gd name="connsiteY8" fmla="*/ 1188246 h 1188246"/>
                  <a:gd name="connsiteX9" fmla="*/ 0 w 1330402"/>
                  <a:gd name="connsiteY9" fmla="*/ 311647 h 1188246"/>
                  <a:gd name="connsiteX10" fmla="*/ 160758 w 1330402"/>
                  <a:gd name="connsiteY10" fmla="*/ 9298 h 11882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30402" h="1188246">
                    <a:moveTo>
                      <a:pt x="177888" y="0"/>
                    </a:moveTo>
                    <a:lnTo>
                      <a:pt x="245486" y="88145"/>
                    </a:lnTo>
                    <a:cubicBezTo>
                      <a:pt x="354047" y="204942"/>
                      <a:pt x="504023" y="277183"/>
                      <a:pt x="669682" y="277183"/>
                    </a:cubicBezTo>
                    <a:cubicBezTo>
                      <a:pt x="835341" y="277183"/>
                      <a:pt x="985317" y="204942"/>
                      <a:pt x="1093879" y="88145"/>
                    </a:cubicBezTo>
                    <a:lnTo>
                      <a:pt x="1158842" y="3434"/>
                    </a:lnTo>
                    <a:lnTo>
                      <a:pt x="1169644" y="9298"/>
                    </a:lnTo>
                    <a:cubicBezTo>
                      <a:pt x="1266634" y="74823"/>
                      <a:pt x="1330402" y="185788"/>
                      <a:pt x="1330402" y="311647"/>
                    </a:cubicBezTo>
                    <a:lnTo>
                      <a:pt x="1330402" y="1188246"/>
                    </a:lnTo>
                    <a:lnTo>
                      <a:pt x="0" y="1188246"/>
                    </a:lnTo>
                    <a:lnTo>
                      <a:pt x="0" y="311647"/>
                    </a:lnTo>
                    <a:cubicBezTo>
                      <a:pt x="0" y="185788"/>
                      <a:pt x="63768" y="74823"/>
                      <a:pt x="160758" y="9298"/>
                    </a:cubicBezTo>
                    <a:close/>
                  </a:path>
                </a:pathLst>
              </a:custGeom>
              <a:solidFill>
                <a:srgbClr val="7030A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58" name="楕円 57">
                <a:extLst>
                  <a:ext uri="{FF2B5EF4-FFF2-40B4-BE49-F238E27FC236}">
                    <a16:creationId xmlns:a16="http://schemas.microsoft.com/office/drawing/2014/main" id="{27C4BC37-E680-08C4-B284-739F7CBA508F}"/>
                  </a:ext>
                </a:extLst>
              </p:cNvPr>
              <p:cNvSpPr/>
              <p:nvPr/>
            </p:nvSpPr>
            <p:spPr bwMode="auto">
              <a:xfrm rot="20700000">
                <a:off x="6947410" y="-2191450"/>
                <a:ext cx="418156" cy="49719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5DFB054B-6A7B-D4E3-69D9-966CBA88E19F}"/>
                  </a:ext>
                </a:extLst>
              </p:cNvPr>
              <p:cNvSpPr/>
              <p:nvPr/>
            </p:nvSpPr>
            <p:spPr bwMode="auto">
              <a:xfrm rot="900000" flipH="1">
                <a:off x="8279944" y="-2191451"/>
                <a:ext cx="418156" cy="497196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7AFAEF5F-CC65-9589-ED07-4AF70A2CE25E}"/>
                  </a:ext>
                </a:extLst>
              </p:cNvPr>
              <p:cNvSpPr/>
              <p:nvPr/>
            </p:nvSpPr>
            <p:spPr bwMode="auto">
              <a:xfrm>
                <a:off x="7116279" y="-2692517"/>
                <a:ext cx="1412952" cy="1412952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7A5648F0-6663-776C-8187-2D565C710E6B}"/>
                  </a:ext>
                </a:extLst>
              </p:cNvPr>
              <p:cNvSpPr/>
              <p:nvPr/>
            </p:nvSpPr>
            <p:spPr bwMode="auto">
              <a:xfrm>
                <a:off x="6905690" y="-3164346"/>
                <a:ext cx="1834131" cy="833989"/>
              </a:xfrm>
              <a:custGeom>
                <a:avLst/>
                <a:gdLst>
                  <a:gd name="connsiteX0" fmla="*/ 917065 w 1834131"/>
                  <a:gd name="connsiteY0" fmla="*/ 0 h 833989"/>
                  <a:gd name="connsiteX1" fmla="*/ 1119562 w 1834131"/>
                  <a:gd name="connsiteY1" fmla="*/ 83877 h 833989"/>
                  <a:gd name="connsiteX2" fmla="*/ 1159193 w 1834131"/>
                  <a:gd name="connsiteY2" fmla="*/ 142658 h 833989"/>
                  <a:gd name="connsiteX3" fmla="*/ 1168975 w 1834131"/>
                  <a:gd name="connsiteY3" fmla="*/ 137468 h 833989"/>
                  <a:gd name="connsiteX4" fmla="*/ 1348663 w 1834131"/>
                  <a:gd name="connsiteY4" fmla="*/ 137541 h 833989"/>
                  <a:gd name="connsiteX5" fmla="*/ 1475670 w 1834131"/>
                  <a:gd name="connsiteY5" fmla="*/ 264651 h 833989"/>
                  <a:gd name="connsiteX6" fmla="*/ 1477006 w 1834131"/>
                  <a:gd name="connsiteY6" fmla="*/ 271241 h 833989"/>
                  <a:gd name="connsiteX7" fmla="*/ 1493062 w 1834131"/>
                  <a:gd name="connsiteY7" fmla="*/ 266482 h 833989"/>
                  <a:gd name="connsiteX8" fmla="*/ 1750254 w 1834131"/>
                  <a:gd name="connsiteY8" fmla="*/ 345117 h 833989"/>
                  <a:gd name="connsiteX9" fmla="*/ 1750254 w 1834131"/>
                  <a:gd name="connsiteY9" fmla="*/ 750111 h 833989"/>
                  <a:gd name="connsiteX10" fmla="*/ 1345260 w 1834131"/>
                  <a:gd name="connsiteY10" fmla="*/ 750111 h 833989"/>
                  <a:gd name="connsiteX11" fmla="*/ 1282353 w 1834131"/>
                  <a:gd name="connsiteY11" fmla="*/ 655377 h 833989"/>
                  <a:gd name="connsiteX12" fmla="*/ 1269299 w 1834131"/>
                  <a:gd name="connsiteY12" fmla="*/ 588294 h 833989"/>
                  <a:gd name="connsiteX13" fmla="*/ 1260279 w 1834131"/>
                  <a:gd name="connsiteY13" fmla="*/ 589237 h 833989"/>
                  <a:gd name="connsiteX14" fmla="*/ 1168798 w 1834131"/>
                  <a:gd name="connsiteY14" fmla="*/ 571273 h 833989"/>
                  <a:gd name="connsiteX15" fmla="*/ 1091451 w 1834131"/>
                  <a:gd name="connsiteY15" fmla="*/ 519225 h 833989"/>
                  <a:gd name="connsiteX16" fmla="*/ 1088387 w 1834131"/>
                  <a:gd name="connsiteY16" fmla="*/ 514593 h 833989"/>
                  <a:gd name="connsiteX17" fmla="*/ 1077180 w 1834131"/>
                  <a:gd name="connsiteY17" fmla="*/ 523840 h 833989"/>
                  <a:gd name="connsiteX18" fmla="*/ 917065 w 1834131"/>
                  <a:gd name="connsiteY18" fmla="*/ 572748 h 833989"/>
                  <a:gd name="connsiteX19" fmla="*/ 756951 w 1834131"/>
                  <a:gd name="connsiteY19" fmla="*/ 523840 h 833989"/>
                  <a:gd name="connsiteX20" fmla="*/ 746035 w 1834131"/>
                  <a:gd name="connsiteY20" fmla="*/ 514834 h 833989"/>
                  <a:gd name="connsiteX21" fmla="*/ 743219 w 1834131"/>
                  <a:gd name="connsiteY21" fmla="*/ 519083 h 833989"/>
                  <a:gd name="connsiteX22" fmla="*/ 665830 w 1834131"/>
                  <a:gd name="connsiteY22" fmla="*/ 571069 h 833989"/>
                  <a:gd name="connsiteX23" fmla="*/ 574333 w 1834131"/>
                  <a:gd name="connsiteY23" fmla="*/ 588957 h 833989"/>
                  <a:gd name="connsiteX24" fmla="*/ 564897 w 1834131"/>
                  <a:gd name="connsiteY24" fmla="*/ 587963 h 833989"/>
                  <a:gd name="connsiteX25" fmla="*/ 551779 w 1834131"/>
                  <a:gd name="connsiteY25" fmla="*/ 655378 h 833989"/>
                  <a:gd name="connsiteX26" fmla="*/ 488871 w 1834131"/>
                  <a:gd name="connsiteY26" fmla="*/ 750112 h 833989"/>
                  <a:gd name="connsiteX27" fmla="*/ 83877 w 1834131"/>
                  <a:gd name="connsiteY27" fmla="*/ 750112 h 833989"/>
                  <a:gd name="connsiteX28" fmla="*/ 83877 w 1834131"/>
                  <a:gd name="connsiteY28" fmla="*/ 345118 h 833989"/>
                  <a:gd name="connsiteX29" fmla="*/ 341070 w 1834131"/>
                  <a:gd name="connsiteY29" fmla="*/ 266483 h 833989"/>
                  <a:gd name="connsiteX30" fmla="*/ 357736 w 1834131"/>
                  <a:gd name="connsiteY30" fmla="*/ 271423 h 833989"/>
                  <a:gd name="connsiteX31" fmla="*/ 359208 w 1834131"/>
                  <a:gd name="connsiteY31" fmla="*/ 264196 h 833989"/>
                  <a:gd name="connsiteX32" fmla="*/ 486318 w 1834131"/>
                  <a:gd name="connsiteY32" fmla="*/ 137190 h 833989"/>
                  <a:gd name="connsiteX33" fmla="*/ 666007 w 1834131"/>
                  <a:gd name="connsiteY33" fmla="*/ 137263 h 833989"/>
                  <a:gd name="connsiteX34" fmla="*/ 675258 w 1834131"/>
                  <a:gd name="connsiteY34" fmla="*/ 142182 h 833989"/>
                  <a:gd name="connsiteX35" fmla="*/ 714568 w 1834131"/>
                  <a:gd name="connsiteY35" fmla="*/ 83877 h 833989"/>
                  <a:gd name="connsiteX36" fmla="*/ 917065 w 1834131"/>
                  <a:gd name="connsiteY36" fmla="*/ 0 h 833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1834131" h="833989">
                    <a:moveTo>
                      <a:pt x="917065" y="0"/>
                    </a:moveTo>
                    <a:cubicBezTo>
                      <a:pt x="996145" y="0"/>
                      <a:pt x="1067739" y="32054"/>
                      <a:pt x="1119562" y="83877"/>
                    </a:cubicBezTo>
                    <a:lnTo>
                      <a:pt x="1159193" y="142658"/>
                    </a:lnTo>
                    <a:lnTo>
                      <a:pt x="1168975" y="137468"/>
                    </a:lnTo>
                    <a:cubicBezTo>
                      <a:pt x="1224494" y="114497"/>
                      <a:pt x="1288777" y="112707"/>
                      <a:pt x="1348663" y="137541"/>
                    </a:cubicBezTo>
                    <a:cubicBezTo>
                      <a:pt x="1408549" y="162375"/>
                      <a:pt x="1452699" y="209132"/>
                      <a:pt x="1475670" y="264651"/>
                    </a:cubicBezTo>
                    <a:lnTo>
                      <a:pt x="1477006" y="271241"/>
                    </a:lnTo>
                    <a:lnTo>
                      <a:pt x="1493062" y="266482"/>
                    </a:lnTo>
                    <a:cubicBezTo>
                      <a:pt x="1583316" y="249008"/>
                      <a:pt x="1680357" y="275220"/>
                      <a:pt x="1750254" y="345117"/>
                    </a:cubicBezTo>
                    <a:cubicBezTo>
                      <a:pt x="1862090" y="456953"/>
                      <a:pt x="1862090" y="638275"/>
                      <a:pt x="1750254" y="750111"/>
                    </a:cubicBezTo>
                    <a:cubicBezTo>
                      <a:pt x="1638418" y="861947"/>
                      <a:pt x="1457096" y="861947"/>
                      <a:pt x="1345260" y="750111"/>
                    </a:cubicBezTo>
                    <a:cubicBezTo>
                      <a:pt x="1317301" y="722152"/>
                      <a:pt x="1296332" y="689850"/>
                      <a:pt x="1282353" y="655377"/>
                    </a:cubicBezTo>
                    <a:lnTo>
                      <a:pt x="1269299" y="588294"/>
                    </a:lnTo>
                    <a:lnTo>
                      <a:pt x="1260279" y="589237"/>
                    </a:lnTo>
                    <a:cubicBezTo>
                      <a:pt x="1229783" y="589451"/>
                      <a:pt x="1198741" y="583690"/>
                      <a:pt x="1168798" y="571273"/>
                    </a:cubicBezTo>
                    <a:cubicBezTo>
                      <a:pt x="1138855" y="558856"/>
                      <a:pt x="1112846" y="540958"/>
                      <a:pt x="1091451" y="519225"/>
                    </a:cubicBezTo>
                    <a:lnTo>
                      <a:pt x="1088387" y="514593"/>
                    </a:lnTo>
                    <a:lnTo>
                      <a:pt x="1077180" y="523840"/>
                    </a:lnTo>
                    <a:cubicBezTo>
                      <a:pt x="1031474" y="554718"/>
                      <a:pt x="976375" y="572748"/>
                      <a:pt x="917065" y="572748"/>
                    </a:cubicBezTo>
                    <a:cubicBezTo>
                      <a:pt x="857755" y="572748"/>
                      <a:pt x="802656" y="554718"/>
                      <a:pt x="756951" y="523840"/>
                    </a:cubicBezTo>
                    <a:lnTo>
                      <a:pt x="746035" y="514834"/>
                    </a:lnTo>
                    <a:lnTo>
                      <a:pt x="743219" y="519083"/>
                    </a:lnTo>
                    <a:cubicBezTo>
                      <a:pt x="721807" y="540799"/>
                      <a:pt x="695783" y="558676"/>
                      <a:pt x="665830" y="571069"/>
                    </a:cubicBezTo>
                    <a:cubicBezTo>
                      <a:pt x="635877" y="583461"/>
                      <a:pt x="604830" y="589197"/>
                      <a:pt x="574333" y="588957"/>
                    </a:cubicBezTo>
                    <a:lnTo>
                      <a:pt x="564897" y="587963"/>
                    </a:lnTo>
                    <a:lnTo>
                      <a:pt x="551779" y="655378"/>
                    </a:lnTo>
                    <a:cubicBezTo>
                      <a:pt x="537799" y="689851"/>
                      <a:pt x="516830" y="722153"/>
                      <a:pt x="488871" y="750112"/>
                    </a:cubicBezTo>
                    <a:cubicBezTo>
                      <a:pt x="377035" y="861948"/>
                      <a:pt x="195713" y="861948"/>
                      <a:pt x="83877" y="750112"/>
                    </a:cubicBezTo>
                    <a:cubicBezTo>
                      <a:pt x="-27959" y="638276"/>
                      <a:pt x="-27959" y="456954"/>
                      <a:pt x="83877" y="345118"/>
                    </a:cubicBezTo>
                    <a:cubicBezTo>
                      <a:pt x="153774" y="275221"/>
                      <a:pt x="250815" y="249009"/>
                      <a:pt x="341070" y="266483"/>
                    </a:cubicBezTo>
                    <a:lnTo>
                      <a:pt x="357736" y="271423"/>
                    </a:lnTo>
                    <a:lnTo>
                      <a:pt x="359208" y="264196"/>
                    </a:lnTo>
                    <a:cubicBezTo>
                      <a:pt x="382223" y="208696"/>
                      <a:pt x="426412" y="161975"/>
                      <a:pt x="486318" y="137190"/>
                    </a:cubicBezTo>
                    <a:cubicBezTo>
                      <a:pt x="546225" y="112404"/>
                      <a:pt x="610506" y="114247"/>
                      <a:pt x="666007" y="137263"/>
                    </a:cubicBezTo>
                    <a:lnTo>
                      <a:pt x="675258" y="142182"/>
                    </a:lnTo>
                    <a:lnTo>
                      <a:pt x="714568" y="83877"/>
                    </a:lnTo>
                    <a:cubicBezTo>
                      <a:pt x="766392" y="32054"/>
                      <a:pt x="837985" y="0"/>
                      <a:pt x="9170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045BBFF6-E7A3-EB8B-A767-A330EBB85422}"/>
                  </a:ext>
                </a:extLst>
              </p:cNvPr>
              <p:cNvSpPr/>
              <p:nvPr/>
            </p:nvSpPr>
            <p:spPr bwMode="auto">
              <a:xfrm>
                <a:off x="7186376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9291B22B-2F32-BC2C-D736-D3A3C55FAFC8}"/>
                  </a:ext>
                </a:extLst>
              </p:cNvPr>
              <p:cNvSpPr/>
              <p:nvPr/>
            </p:nvSpPr>
            <p:spPr bwMode="auto">
              <a:xfrm>
                <a:off x="7916626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4" name="楕円 63">
                <a:extLst>
                  <a:ext uri="{FF2B5EF4-FFF2-40B4-BE49-F238E27FC236}">
                    <a16:creationId xmlns:a16="http://schemas.microsoft.com/office/drawing/2014/main" id="{CBFC9739-83C2-84B3-3C2B-9ED795B0F6EB}"/>
                  </a:ext>
                </a:extLst>
              </p:cNvPr>
              <p:cNvSpPr/>
              <p:nvPr/>
            </p:nvSpPr>
            <p:spPr bwMode="auto">
              <a:xfrm>
                <a:off x="7379836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50F86618-23E7-2850-3530-D2E6EA55DD02}"/>
                  </a:ext>
                </a:extLst>
              </p:cNvPr>
              <p:cNvSpPr/>
              <p:nvPr/>
            </p:nvSpPr>
            <p:spPr bwMode="auto">
              <a:xfrm>
                <a:off x="8116436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EC124E4E-890B-74A0-B8BA-D24309A276CF}"/>
                  </a:ext>
                </a:extLst>
              </p:cNvPr>
              <p:cNvSpPr/>
              <p:nvPr/>
            </p:nvSpPr>
            <p:spPr bwMode="auto">
              <a:xfrm>
                <a:off x="7176237" y="-2588448"/>
                <a:ext cx="1268480" cy="2872426"/>
              </a:xfrm>
              <a:custGeom>
                <a:avLst/>
                <a:gdLst>
                  <a:gd name="connsiteX0" fmla="*/ 209063 w 1268480"/>
                  <a:gd name="connsiteY0" fmla="*/ 1296887 h 2872426"/>
                  <a:gd name="connsiteX1" fmla="*/ 238079 w 1268480"/>
                  <a:gd name="connsiteY1" fmla="*/ 1334722 h 2872426"/>
                  <a:gd name="connsiteX2" fmla="*/ 262016 w 1268480"/>
                  <a:gd name="connsiteY2" fmla="*/ 1321729 h 2872426"/>
                  <a:gd name="connsiteX3" fmla="*/ 372330 w 1268480"/>
                  <a:gd name="connsiteY3" fmla="*/ 1299458 h 2872426"/>
                  <a:gd name="connsiteX4" fmla="*/ 898826 w 1268480"/>
                  <a:gd name="connsiteY4" fmla="*/ 1299458 h 2872426"/>
                  <a:gd name="connsiteX5" fmla="*/ 1009140 w 1268480"/>
                  <a:gd name="connsiteY5" fmla="*/ 1321729 h 2872426"/>
                  <a:gd name="connsiteX6" fmla="*/ 1036709 w 1268480"/>
                  <a:gd name="connsiteY6" fmla="*/ 1336693 h 2872426"/>
                  <a:gd name="connsiteX7" fmla="*/ 1064938 w 1268480"/>
                  <a:gd name="connsiteY7" fmla="*/ 1299883 h 2872426"/>
                  <a:gd name="connsiteX8" fmla="*/ 1074363 w 1268480"/>
                  <a:gd name="connsiteY8" fmla="*/ 1304999 h 2872426"/>
                  <a:gd name="connsiteX9" fmla="*/ 1214623 w 1268480"/>
                  <a:gd name="connsiteY9" fmla="*/ 1568797 h 2872426"/>
                  <a:gd name="connsiteX10" fmla="*/ 1214623 w 1268480"/>
                  <a:gd name="connsiteY10" fmla="*/ 2333623 h 2872426"/>
                  <a:gd name="connsiteX11" fmla="*/ 1174200 w 1268480"/>
                  <a:gd name="connsiteY11" fmla="*/ 2333623 h 2872426"/>
                  <a:gd name="connsiteX12" fmla="*/ 1268480 w 1268480"/>
                  <a:gd name="connsiteY12" fmla="*/ 2872426 h 2872426"/>
                  <a:gd name="connsiteX13" fmla="*/ 0 w 1268480"/>
                  <a:gd name="connsiteY13" fmla="*/ 2872426 h 2872426"/>
                  <a:gd name="connsiteX14" fmla="*/ 94280 w 1268480"/>
                  <a:gd name="connsiteY14" fmla="*/ 2333623 h 2872426"/>
                  <a:gd name="connsiteX15" fmla="*/ 53857 w 1268480"/>
                  <a:gd name="connsiteY15" fmla="*/ 2333623 h 2872426"/>
                  <a:gd name="connsiteX16" fmla="*/ 53857 w 1268480"/>
                  <a:gd name="connsiteY16" fmla="*/ 1568797 h 2872426"/>
                  <a:gd name="connsiteX17" fmla="*/ 194117 w 1268480"/>
                  <a:gd name="connsiteY17" fmla="*/ 1304999 h 2872426"/>
                  <a:gd name="connsiteX18" fmla="*/ 638721 w 1268480"/>
                  <a:gd name="connsiteY18" fmla="*/ 0 h 2872426"/>
                  <a:gd name="connsiteX19" fmla="*/ 1255116 w 1268480"/>
                  <a:gd name="connsiteY19" fmla="*/ 616395 h 2872426"/>
                  <a:gd name="connsiteX20" fmla="*/ 638721 w 1268480"/>
                  <a:gd name="connsiteY20" fmla="*/ 1232790 h 2872426"/>
                  <a:gd name="connsiteX21" fmla="*/ 22326 w 1268480"/>
                  <a:gd name="connsiteY21" fmla="*/ 616395 h 2872426"/>
                  <a:gd name="connsiteX22" fmla="*/ 638721 w 1268480"/>
                  <a:gd name="connsiteY22" fmla="*/ 0 h 28724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8480" h="2872426">
                    <a:moveTo>
                      <a:pt x="209063" y="1296887"/>
                    </a:moveTo>
                    <a:lnTo>
                      <a:pt x="238079" y="1334722"/>
                    </a:lnTo>
                    <a:lnTo>
                      <a:pt x="262016" y="1321729"/>
                    </a:lnTo>
                    <a:cubicBezTo>
                      <a:pt x="295922" y="1307388"/>
                      <a:pt x="333200" y="1299458"/>
                      <a:pt x="372330" y="1299458"/>
                    </a:cubicBezTo>
                    <a:lnTo>
                      <a:pt x="898826" y="1299458"/>
                    </a:lnTo>
                    <a:cubicBezTo>
                      <a:pt x="937956" y="1299458"/>
                      <a:pt x="975234" y="1307388"/>
                      <a:pt x="1009140" y="1321729"/>
                    </a:cubicBezTo>
                    <a:lnTo>
                      <a:pt x="1036709" y="1336693"/>
                    </a:lnTo>
                    <a:lnTo>
                      <a:pt x="1064938" y="1299883"/>
                    </a:lnTo>
                    <a:lnTo>
                      <a:pt x="1074363" y="1304999"/>
                    </a:lnTo>
                    <a:cubicBezTo>
                      <a:pt x="1158986" y="1362169"/>
                      <a:pt x="1214623" y="1458986"/>
                      <a:pt x="1214623" y="1568797"/>
                    </a:cubicBezTo>
                    <a:lnTo>
                      <a:pt x="1214623" y="2333623"/>
                    </a:lnTo>
                    <a:lnTo>
                      <a:pt x="1174200" y="2333623"/>
                    </a:lnTo>
                    <a:lnTo>
                      <a:pt x="1268480" y="2872426"/>
                    </a:lnTo>
                    <a:lnTo>
                      <a:pt x="0" y="2872426"/>
                    </a:lnTo>
                    <a:lnTo>
                      <a:pt x="94280" y="2333623"/>
                    </a:lnTo>
                    <a:lnTo>
                      <a:pt x="53857" y="2333623"/>
                    </a:lnTo>
                    <a:lnTo>
                      <a:pt x="53857" y="1568797"/>
                    </a:lnTo>
                    <a:cubicBezTo>
                      <a:pt x="53857" y="1458986"/>
                      <a:pt x="109494" y="1362169"/>
                      <a:pt x="194117" y="1304999"/>
                    </a:cubicBezTo>
                    <a:close/>
                    <a:moveTo>
                      <a:pt x="638721" y="0"/>
                    </a:moveTo>
                    <a:cubicBezTo>
                      <a:pt x="979147" y="0"/>
                      <a:pt x="1255116" y="275969"/>
                      <a:pt x="1255116" y="616395"/>
                    </a:cubicBezTo>
                    <a:cubicBezTo>
                      <a:pt x="1255116" y="956821"/>
                      <a:pt x="979147" y="1232790"/>
                      <a:pt x="638721" y="1232790"/>
                    </a:cubicBezTo>
                    <a:cubicBezTo>
                      <a:pt x="298295" y="1232790"/>
                      <a:pt x="22326" y="956821"/>
                      <a:pt x="22326" y="616395"/>
                    </a:cubicBezTo>
                    <a:cubicBezTo>
                      <a:pt x="22326" y="275969"/>
                      <a:pt x="298295" y="0"/>
                      <a:pt x="638721" y="0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38100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0794DFF2-F082-EC57-79BC-D33C465C5CF8}"/>
                  </a:ext>
                </a:extLst>
              </p:cNvPr>
              <p:cNvSpPr/>
              <p:nvPr/>
            </p:nvSpPr>
            <p:spPr bwMode="auto">
              <a:xfrm>
                <a:off x="7032166" y="498032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8" name="四角形: 上の 2 つの角を丸める 67">
                <a:extLst>
                  <a:ext uri="{FF2B5EF4-FFF2-40B4-BE49-F238E27FC236}">
                    <a16:creationId xmlns:a16="http://schemas.microsoft.com/office/drawing/2014/main" id="{01D00841-0760-A2A8-DF57-C5B7C4DD3C07}"/>
                  </a:ext>
                </a:extLst>
              </p:cNvPr>
              <p:cNvSpPr/>
              <p:nvPr/>
            </p:nvSpPr>
            <p:spPr bwMode="auto">
              <a:xfrm>
                <a:off x="7191230" y="614942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B7113301-F8DF-D1D7-7173-0BA73A662129}"/>
                  </a:ext>
                </a:extLst>
              </p:cNvPr>
              <p:cNvSpPr/>
              <p:nvPr/>
            </p:nvSpPr>
            <p:spPr bwMode="auto">
              <a:xfrm>
                <a:off x="7008778" y="828272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59DC554E-34D9-23BE-497D-579699A23EFA}"/>
                  </a:ext>
                </a:extLst>
              </p:cNvPr>
              <p:cNvSpPr/>
              <p:nvPr/>
            </p:nvSpPr>
            <p:spPr bwMode="auto">
              <a:xfrm flipH="1">
                <a:off x="7870366" y="498032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1" name="四角形: 上の 2 つの角を丸める 70">
                <a:extLst>
                  <a:ext uri="{FF2B5EF4-FFF2-40B4-BE49-F238E27FC236}">
                    <a16:creationId xmlns:a16="http://schemas.microsoft.com/office/drawing/2014/main" id="{3670AC89-37BF-749F-EF68-AF7E0281EA22}"/>
                  </a:ext>
                </a:extLst>
              </p:cNvPr>
              <p:cNvSpPr/>
              <p:nvPr/>
            </p:nvSpPr>
            <p:spPr bwMode="auto">
              <a:xfrm flipH="1">
                <a:off x="8258987" y="614942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4E775E19-5890-C785-2186-64167E8E4644}"/>
                  </a:ext>
                </a:extLst>
              </p:cNvPr>
              <p:cNvSpPr/>
              <p:nvPr/>
            </p:nvSpPr>
            <p:spPr bwMode="auto">
              <a:xfrm flipH="1">
                <a:off x="7846978" y="828272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73" name="グループ化 72">
                <a:extLst>
                  <a:ext uri="{FF2B5EF4-FFF2-40B4-BE49-F238E27FC236}">
                    <a16:creationId xmlns:a16="http://schemas.microsoft.com/office/drawing/2014/main" id="{83673E42-36F3-2966-6C79-2030726F0F4E}"/>
                  </a:ext>
                </a:extLst>
              </p:cNvPr>
              <p:cNvGrpSpPr/>
              <p:nvPr/>
            </p:nvGrpSpPr>
            <p:grpSpPr>
              <a:xfrm rot="1800000">
                <a:off x="7994203" y="-1624066"/>
                <a:ext cx="1310803" cy="1060146"/>
                <a:chOff x="2150392" y="2130927"/>
                <a:chExt cx="953033" cy="770789"/>
              </a:xfrm>
            </p:grpSpPr>
            <p:sp>
              <p:nvSpPr>
                <p:cNvPr id="74" name="フリーフォーム: 図形 73">
                  <a:extLst>
                    <a:ext uri="{FF2B5EF4-FFF2-40B4-BE49-F238E27FC236}">
                      <a16:creationId xmlns:a16="http://schemas.microsoft.com/office/drawing/2014/main" id="{23D4F717-7CEE-9B54-E437-A53FD9838985}"/>
                    </a:ext>
                  </a:extLst>
                </p:cNvPr>
                <p:cNvSpPr/>
                <p:nvPr/>
              </p:nvSpPr>
              <p:spPr>
                <a:xfrm>
                  <a:off x="2336800" y="2268868"/>
                  <a:ext cx="741224" cy="632848"/>
                </a:xfrm>
                <a:custGeom>
                  <a:avLst/>
                  <a:gdLst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8 w 837640"/>
                    <a:gd name="connsiteY15" fmla="*/ 711626 h 1230988"/>
                    <a:gd name="connsiteX16" fmla="*/ 100219 w 837640"/>
                    <a:gd name="connsiteY16" fmla="*/ 106048 h 1230988"/>
                    <a:gd name="connsiteX17" fmla="*/ 164988 w 837640"/>
                    <a:gd name="connsiteY17" fmla="*/ 8334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850874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6267 w 837640"/>
                    <a:gd name="connsiteY0" fmla="*/ 0 h 1230988"/>
                    <a:gd name="connsiteX1" fmla="*/ 247545 w 837640"/>
                    <a:gd name="connsiteY1" fmla="*/ 8334 h 1230988"/>
                    <a:gd name="connsiteX2" fmla="*/ 312314 w 837640"/>
                    <a:gd name="connsiteY2" fmla="*/ 106048 h 1230988"/>
                    <a:gd name="connsiteX3" fmla="*/ 312314 w 837640"/>
                    <a:gd name="connsiteY3" fmla="*/ 554589 h 1230988"/>
                    <a:gd name="connsiteX4" fmla="*/ 360186 w 837640"/>
                    <a:gd name="connsiteY4" fmla="*/ 544924 h 1230988"/>
                    <a:gd name="connsiteX5" fmla="*/ 573869 w 837640"/>
                    <a:gd name="connsiteY5" fmla="*/ 544924 h 1230988"/>
                    <a:gd name="connsiteX6" fmla="*/ 837640 w 837640"/>
                    <a:gd name="connsiteY6" fmla="*/ 808695 h 1230988"/>
                    <a:gd name="connsiteX7" fmla="*/ 837640 w 837640"/>
                    <a:gd name="connsiteY7" fmla="*/ 967217 h 1230988"/>
                    <a:gd name="connsiteX8" fmla="*/ 573869 w 837640"/>
                    <a:gd name="connsiteY8" fmla="*/ 1230988 h 1230988"/>
                    <a:gd name="connsiteX9" fmla="*/ 360186 w 837640"/>
                    <a:gd name="connsiteY9" fmla="*/ 1230988 h 1230988"/>
                    <a:gd name="connsiteX10" fmla="*/ 96415 w 837640"/>
                    <a:gd name="connsiteY10" fmla="*/ 967217 h 1230988"/>
                    <a:gd name="connsiteX11" fmla="*/ 96415 w 837640"/>
                    <a:gd name="connsiteY11" fmla="*/ 930930 h 1230988"/>
                    <a:gd name="connsiteX12" fmla="*/ 94503 w 837640"/>
                    <a:gd name="connsiteY12" fmla="*/ 931050 h 1230988"/>
                    <a:gd name="connsiteX13" fmla="*/ 3759 w 837640"/>
                    <a:gd name="connsiteY13" fmla="*/ 911199 h 1230988"/>
                    <a:gd name="connsiteX14" fmla="*/ 81214 w 837640"/>
                    <a:gd name="connsiteY14" fmla="*/ 716718 h 1230988"/>
                    <a:gd name="connsiteX15" fmla="*/ 100219 w 837640"/>
                    <a:gd name="connsiteY15" fmla="*/ 106048 h 1230988"/>
                    <a:gd name="connsiteX16" fmla="*/ 164988 w 837640"/>
                    <a:gd name="connsiteY16" fmla="*/ 8334 h 1230988"/>
                    <a:gd name="connsiteX17" fmla="*/ 206267 w 837640"/>
                    <a:gd name="connsiteY17" fmla="*/ 0 h 1230988"/>
                    <a:gd name="connsiteX0" fmla="*/ 202705 w 834078"/>
                    <a:gd name="connsiteY0" fmla="*/ 0 h 1230988"/>
                    <a:gd name="connsiteX1" fmla="*/ 243983 w 834078"/>
                    <a:gd name="connsiteY1" fmla="*/ 8334 h 1230988"/>
                    <a:gd name="connsiteX2" fmla="*/ 308752 w 834078"/>
                    <a:gd name="connsiteY2" fmla="*/ 106048 h 1230988"/>
                    <a:gd name="connsiteX3" fmla="*/ 308752 w 834078"/>
                    <a:gd name="connsiteY3" fmla="*/ 554589 h 1230988"/>
                    <a:gd name="connsiteX4" fmla="*/ 356624 w 834078"/>
                    <a:gd name="connsiteY4" fmla="*/ 544924 h 1230988"/>
                    <a:gd name="connsiteX5" fmla="*/ 570307 w 834078"/>
                    <a:gd name="connsiteY5" fmla="*/ 544924 h 1230988"/>
                    <a:gd name="connsiteX6" fmla="*/ 834078 w 834078"/>
                    <a:gd name="connsiteY6" fmla="*/ 808695 h 1230988"/>
                    <a:gd name="connsiteX7" fmla="*/ 834078 w 834078"/>
                    <a:gd name="connsiteY7" fmla="*/ 967217 h 1230988"/>
                    <a:gd name="connsiteX8" fmla="*/ 570307 w 834078"/>
                    <a:gd name="connsiteY8" fmla="*/ 1230988 h 1230988"/>
                    <a:gd name="connsiteX9" fmla="*/ 356624 w 834078"/>
                    <a:gd name="connsiteY9" fmla="*/ 1230988 h 1230988"/>
                    <a:gd name="connsiteX10" fmla="*/ 92853 w 834078"/>
                    <a:gd name="connsiteY10" fmla="*/ 967217 h 1230988"/>
                    <a:gd name="connsiteX11" fmla="*/ 92853 w 834078"/>
                    <a:gd name="connsiteY11" fmla="*/ 930930 h 1230988"/>
                    <a:gd name="connsiteX12" fmla="*/ 90941 w 834078"/>
                    <a:gd name="connsiteY12" fmla="*/ 931050 h 1230988"/>
                    <a:gd name="connsiteX13" fmla="*/ 197 w 834078"/>
                    <a:gd name="connsiteY13" fmla="*/ 911199 h 1230988"/>
                    <a:gd name="connsiteX14" fmla="*/ 77652 w 834078"/>
                    <a:gd name="connsiteY14" fmla="*/ 716718 h 1230988"/>
                    <a:gd name="connsiteX15" fmla="*/ 96657 w 834078"/>
                    <a:gd name="connsiteY15" fmla="*/ 106048 h 1230988"/>
                    <a:gd name="connsiteX16" fmla="*/ 161426 w 834078"/>
                    <a:gd name="connsiteY16" fmla="*/ 8334 h 1230988"/>
                    <a:gd name="connsiteX17" fmla="*/ 202705 w 834078"/>
                    <a:gd name="connsiteY17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02508 w 833881"/>
                    <a:gd name="connsiteY0" fmla="*/ 0 h 1230988"/>
                    <a:gd name="connsiteX1" fmla="*/ 243786 w 833881"/>
                    <a:gd name="connsiteY1" fmla="*/ 8334 h 1230988"/>
                    <a:gd name="connsiteX2" fmla="*/ 308555 w 833881"/>
                    <a:gd name="connsiteY2" fmla="*/ 106048 h 1230988"/>
                    <a:gd name="connsiteX3" fmla="*/ 308555 w 833881"/>
                    <a:gd name="connsiteY3" fmla="*/ 554589 h 1230988"/>
                    <a:gd name="connsiteX4" fmla="*/ 356427 w 833881"/>
                    <a:gd name="connsiteY4" fmla="*/ 544924 h 1230988"/>
                    <a:gd name="connsiteX5" fmla="*/ 570110 w 833881"/>
                    <a:gd name="connsiteY5" fmla="*/ 544924 h 1230988"/>
                    <a:gd name="connsiteX6" fmla="*/ 833881 w 833881"/>
                    <a:gd name="connsiteY6" fmla="*/ 808695 h 1230988"/>
                    <a:gd name="connsiteX7" fmla="*/ 833881 w 833881"/>
                    <a:gd name="connsiteY7" fmla="*/ 967217 h 1230988"/>
                    <a:gd name="connsiteX8" fmla="*/ 570110 w 833881"/>
                    <a:gd name="connsiteY8" fmla="*/ 1230988 h 1230988"/>
                    <a:gd name="connsiteX9" fmla="*/ 356427 w 833881"/>
                    <a:gd name="connsiteY9" fmla="*/ 1230988 h 1230988"/>
                    <a:gd name="connsiteX10" fmla="*/ 92656 w 833881"/>
                    <a:gd name="connsiteY10" fmla="*/ 967217 h 1230988"/>
                    <a:gd name="connsiteX11" fmla="*/ 92656 w 833881"/>
                    <a:gd name="connsiteY11" fmla="*/ 930930 h 1230988"/>
                    <a:gd name="connsiteX12" fmla="*/ 0 w 833881"/>
                    <a:gd name="connsiteY12" fmla="*/ 911199 h 1230988"/>
                    <a:gd name="connsiteX13" fmla="*/ 77455 w 833881"/>
                    <a:gd name="connsiteY13" fmla="*/ 716718 h 1230988"/>
                    <a:gd name="connsiteX14" fmla="*/ 96460 w 833881"/>
                    <a:gd name="connsiteY14" fmla="*/ 106048 h 1230988"/>
                    <a:gd name="connsiteX15" fmla="*/ 161229 w 833881"/>
                    <a:gd name="connsiteY15" fmla="*/ 8334 h 1230988"/>
                    <a:gd name="connsiteX16" fmla="*/ 202508 w 833881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3145 w 864518"/>
                    <a:gd name="connsiteY0" fmla="*/ 0 h 1230988"/>
                    <a:gd name="connsiteX1" fmla="*/ 274423 w 864518"/>
                    <a:gd name="connsiteY1" fmla="*/ 8334 h 1230988"/>
                    <a:gd name="connsiteX2" fmla="*/ 339192 w 864518"/>
                    <a:gd name="connsiteY2" fmla="*/ 106048 h 1230988"/>
                    <a:gd name="connsiteX3" fmla="*/ 339192 w 864518"/>
                    <a:gd name="connsiteY3" fmla="*/ 554589 h 1230988"/>
                    <a:gd name="connsiteX4" fmla="*/ 387064 w 864518"/>
                    <a:gd name="connsiteY4" fmla="*/ 544924 h 1230988"/>
                    <a:gd name="connsiteX5" fmla="*/ 600747 w 864518"/>
                    <a:gd name="connsiteY5" fmla="*/ 544924 h 1230988"/>
                    <a:gd name="connsiteX6" fmla="*/ 864518 w 864518"/>
                    <a:gd name="connsiteY6" fmla="*/ 808695 h 1230988"/>
                    <a:gd name="connsiteX7" fmla="*/ 864518 w 864518"/>
                    <a:gd name="connsiteY7" fmla="*/ 967217 h 1230988"/>
                    <a:gd name="connsiteX8" fmla="*/ 600747 w 864518"/>
                    <a:gd name="connsiteY8" fmla="*/ 1230988 h 1230988"/>
                    <a:gd name="connsiteX9" fmla="*/ 387064 w 864518"/>
                    <a:gd name="connsiteY9" fmla="*/ 1230988 h 1230988"/>
                    <a:gd name="connsiteX10" fmla="*/ 123293 w 864518"/>
                    <a:gd name="connsiteY10" fmla="*/ 967217 h 1230988"/>
                    <a:gd name="connsiteX11" fmla="*/ 123293 w 864518"/>
                    <a:gd name="connsiteY11" fmla="*/ 930930 h 1230988"/>
                    <a:gd name="connsiteX12" fmla="*/ 2062 w 864518"/>
                    <a:gd name="connsiteY12" fmla="*/ 860399 h 1230988"/>
                    <a:gd name="connsiteX13" fmla="*/ 108092 w 864518"/>
                    <a:gd name="connsiteY13" fmla="*/ 716718 h 1230988"/>
                    <a:gd name="connsiteX14" fmla="*/ 127097 w 864518"/>
                    <a:gd name="connsiteY14" fmla="*/ 106048 h 1230988"/>
                    <a:gd name="connsiteX15" fmla="*/ 191866 w 864518"/>
                    <a:gd name="connsiteY15" fmla="*/ 8334 h 1230988"/>
                    <a:gd name="connsiteX16" fmla="*/ 233145 w 864518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6030 w 862456"/>
                    <a:gd name="connsiteY13" fmla="*/ 71671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09205 w 862456"/>
                    <a:gd name="connsiteY13" fmla="*/ 672268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231083 w 862456"/>
                    <a:gd name="connsiteY0" fmla="*/ 0 h 1230988"/>
                    <a:gd name="connsiteX1" fmla="*/ 272361 w 862456"/>
                    <a:gd name="connsiteY1" fmla="*/ 8334 h 1230988"/>
                    <a:gd name="connsiteX2" fmla="*/ 337130 w 862456"/>
                    <a:gd name="connsiteY2" fmla="*/ 106048 h 1230988"/>
                    <a:gd name="connsiteX3" fmla="*/ 337130 w 862456"/>
                    <a:gd name="connsiteY3" fmla="*/ 554589 h 1230988"/>
                    <a:gd name="connsiteX4" fmla="*/ 385002 w 862456"/>
                    <a:gd name="connsiteY4" fmla="*/ 544924 h 1230988"/>
                    <a:gd name="connsiteX5" fmla="*/ 598685 w 862456"/>
                    <a:gd name="connsiteY5" fmla="*/ 544924 h 1230988"/>
                    <a:gd name="connsiteX6" fmla="*/ 862456 w 862456"/>
                    <a:gd name="connsiteY6" fmla="*/ 808695 h 1230988"/>
                    <a:gd name="connsiteX7" fmla="*/ 862456 w 862456"/>
                    <a:gd name="connsiteY7" fmla="*/ 967217 h 1230988"/>
                    <a:gd name="connsiteX8" fmla="*/ 598685 w 862456"/>
                    <a:gd name="connsiteY8" fmla="*/ 1230988 h 1230988"/>
                    <a:gd name="connsiteX9" fmla="*/ 385002 w 862456"/>
                    <a:gd name="connsiteY9" fmla="*/ 1230988 h 1230988"/>
                    <a:gd name="connsiteX10" fmla="*/ 121231 w 862456"/>
                    <a:gd name="connsiteY10" fmla="*/ 967217 h 1230988"/>
                    <a:gd name="connsiteX11" fmla="*/ 121231 w 862456"/>
                    <a:gd name="connsiteY11" fmla="*/ 930930 h 1230988"/>
                    <a:gd name="connsiteX12" fmla="*/ 0 w 862456"/>
                    <a:gd name="connsiteY12" fmla="*/ 860399 h 1230988"/>
                    <a:gd name="connsiteX13" fmla="*/ 118730 w 862456"/>
                    <a:gd name="connsiteY13" fmla="*/ 719893 h 1230988"/>
                    <a:gd name="connsiteX14" fmla="*/ 125035 w 862456"/>
                    <a:gd name="connsiteY14" fmla="*/ 106048 h 1230988"/>
                    <a:gd name="connsiteX15" fmla="*/ 189804 w 862456"/>
                    <a:gd name="connsiteY15" fmla="*/ 8334 h 1230988"/>
                    <a:gd name="connsiteX16" fmla="*/ 231083 w 862456"/>
                    <a:gd name="connsiteY16" fmla="*/ 0 h 1230988"/>
                    <a:gd name="connsiteX0" fmla="*/ 112449 w 743822"/>
                    <a:gd name="connsiteY0" fmla="*/ 0 h 1230988"/>
                    <a:gd name="connsiteX1" fmla="*/ 153727 w 743822"/>
                    <a:gd name="connsiteY1" fmla="*/ 8334 h 1230988"/>
                    <a:gd name="connsiteX2" fmla="*/ 218496 w 743822"/>
                    <a:gd name="connsiteY2" fmla="*/ 106048 h 1230988"/>
                    <a:gd name="connsiteX3" fmla="*/ 218496 w 743822"/>
                    <a:gd name="connsiteY3" fmla="*/ 554589 h 1230988"/>
                    <a:gd name="connsiteX4" fmla="*/ 266368 w 743822"/>
                    <a:gd name="connsiteY4" fmla="*/ 544924 h 1230988"/>
                    <a:gd name="connsiteX5" fmla="*/ 480051 w 743822"/>
                    <a:gd name="connsiteY5" fmla="*/ 544924 h 1230988"/>
                    <a:gd name="connsiteX6" fmla="*/ 743822 w 743822"/>
                    <a:gd name="connsiteY6" fmla="*/ 808695 h 1230988"/>
                    <a:gd name="connsiteX7" fmla="*/ 743822 w 743822"/>
                    <a:gd name="connsiteY7" fmla="*/ 967217 h 1230988"/>
                    <a:gd name="connsiteX8" fmla="*/ 480051 w 743822"/>
                    <a:gd name="connsiteY8" fmla="*/ 1230988 h 1230988"/>
                    <a:gd name="connsiteX9" fmla="*/ 266368 w 743822"/>
                    <a:gd name="connsiteY9" fmla="*/ 1230988 h 1230988"/>
                    <a:gd name="connsiteX10" fmla="*/ 2597 w 743822"/>
                    <a:gd name="connsiteY10" fmla="*/ 967217 h 1230988"/>
                    <a:gd name="connsiteX11" fmla="*/ 2597 w 743822"/>
                    <a:gd name="connsiteY11" fmla="*/ 930930 h 1230988"/>
                    <a:gd name="connsiteX12" fmla="*/ 96 w 743822"/>
                    <a:gd name="connsiteY12" fmla="*/ 719893 h 1230988"/>
                    <a:gd name="connsiteX13" fmla="*/ 6401 w 743822"/>
                    <a:gd name="connsiteY13" fmla="*/ 106048 h 1230988"/>
                    <a:gd name="connsiteX14" fmla="*/ 71170 w 743822"/>
                    <a:gd name="connsiteY14" fmla="*/ 8334 h 1230988"/>
                    <a:gd name="connsiteX15" fmla="*/ 112449 w 743822"/>
                    <a:gd name="connsiteY15" fmla="*/ 0 h 1230988"/>
                    <a:gd name="connsiteX0" fmla="*/ 112148 w 743521"/>
                    <a:gd name="connsiteY0" fmla="*/ 0 h 1230988"/>
                    <a:gd name="connsiteX1" fmla="*/ 153426 w 743521"/>
                    <a:gd name="connsiteY1" fmla="*/ 8334 h 1230988"/>
                    <a:gd name="connsiteX2" fmla="*/ 218195 w 743521"/>
                    <a:gd name="connsiteY2" fmla="*/ 106048 h 1230988"/>
                    <a:gd name="connsiteX3" fmla="*/ 218195 w 743521"/>
                    <a:gd name="connsiteY3" fmla="*/ 554589 h 1230988"/>
                    <a:gd name="connsiteX4" fmla="*/ 266067 w 743521"/>
                    <a:gd name="connsiteY4" fmla="*/ 544924 h 1230988"/>
                    <a:gd name="connsiteX5" fmla="*/ 479750 w 743521"/>
                    <a:gd name="connsiteY5" fmla="*/ 544924 h 1230988"/>
                    <a:gd name="connsiteX6" fmla="*/ 743521 w 743521"/>
                    <a:gd name="connsiteY6" fmla="*/ 808695 h 1230988"/>
                    <a:gd name="connsiteX7" fmla="*/ 743521 w 743521"/>
                    <a:gd name="connsiteY7" fmla="*/ 967217 h 1230988"/>
                    <a:gd name="connsiteX8" fmla="*/ 479750 w 743521"/>
                    <a:gd name="connsiteY8" fmla="*/ 1230988 h 1230988"/>
                    <a:gd name="connsiteX9" fmla="*/ 266067 w 743521"/>
                    <a:gd name="connsiteY9" fmla="*/ 1230988 h 1230988"/>
                    <a:gd name="connsiteX10" fmla="*/ 2296 w 743521"/>
                    <a:gd name="connsiteY10" fmla="*/ 967217 h 1230988"/>
                    <a:gd name="connsiteX11" fmla="*/ 2296 w 743521"/>
                    <a:gd name="connsiteY11" fmla="*/ 930930 h 1230988"/>
                    <a:gd name="connsiteX12" fmla="*/ 6100 w 743521"/>
                    <a:gd name="connsiteY12" fmla="*/ 106048 h 1230988"/>
                    <a:gd name="connsiteX13" fmla="*/ 70869 w 743521"/>
                    <a:gd name="connsiteY13" fmla="*/ 8334 h 1230988"/>
                    <a:gd name="connsiteX14" fmla="*/ 112148 w 743521"/>
                    <a:gd name="connsiteY14" fmla="*/ 0 h 1230988"/>
                    <a:gd name="connsiteX0" fmla="*/ 70869 w 743521"/>
                    <a:gd name="connsiteY0" fmla="*/ 0 h 1222654"/>
                    <a:gd name="connsiteX1" fmla="*/ 153426 w 743521"/>
                    <a:gd name="connsiteY1" fmla="*/ 0 h 1222654"/>
                    <a:gd name="connsiteX2" fmla="*/ 218195 w 743521"/>
                    <a:gd name="connsiteY2" fmla="*/ 97714 h 1222654"/>
                    <a:gd name="connsiteX3" fmla="*/ 218195 w 743521"/>
                    <a:gd name="connsiteY3" fmla="*/ 546255 h 1222654"/>
                    <a:gd name="connsiteX4" fmla="*/ 266067 w 743521"/>
                    <a:gd name="connsiteY4" fmla="*/ 536590 h 1222654"/>
                    <a:gd name="connsiteX5" fmla="*/ 479750 w 743521"/>
                    <a:gd name="connsiteY5" fmla="*/ 536590 h 1222654"/>
                    <a:gd name="connsiteX6" fmla="*/ 743521 w 743521"/>
                    <a:gd name="connsiteY6" fmla="*/ 800361 h 1222654"/>
                    <a:gd name="connsiteX7" fmla="*/ 743521 w 743521"/>
                    <a:gd name="connsiteY7" fmla="*/ 958883 h 1222654"/>
                    <a:gd name="connsiteX8" fmla="*/ 479750 w 743521"/>
                    <a:gd name="connsiteY8" fmla="*/ 1222654 h 1222654"/>
                    <a:gd name="connsiteX9" fmla="*/ 266067 w 743521"/>
                    <a:gd name="connsiteY9" fmla="*/ 1222654 h 1222654"/>
                    <a:gd name="connsiteX10" fmla="*/ 2296 w 743521"/>
                    <a:gd name="connsiteY10" fmla="*/ 958883 h 1222654"/>
                    <a:gd name="connsiteX11" fmla="*/ 2296 w 743521"/>
                    <a:gd name="connsiteY11" fmla="*/ 922596 h 1222654"/>
                    <a:gd name="connsiteX12" fmla="*/ 6100 w 743521"/>
                    <a:gd name="connsiteY12" fmla="*/ 97714 h 1222654"/>
                    <a:gd name="connsiteX13" fmla="*/ 70869 w 743521"/>
                    <a:gd name="connsiteY13" fmla="*/ 0 h 1222654"/>
                    <a:gd name="connsiteX0" fmla="*/ 6100 w 743521"/>
                    <a:gd name="connsiteY0" fmla="*/ 107679 h 1232619"/>
                    <a:gd name="connsiteX1" fmla="*/ 153426 w 743521"/>
                    <a:gd name="connsiteY1" fmla="*/ 9965 h 1232619"/>
                    <a:gd name="connsiteX2" fmla="*/ 218195 w 743521"/>
                    <a:gd name="connsiteY2" fmla="*/ 107679 h 1232619"/>
                    <a:gd name="connsiteX3" fmla="*/ 218195 w 743521"/>
                    <a:gd name="connsiteY3" fmla="*/ 556220 h 1232619"/>
                    <a:gd name="connsiteX4" fmla="*/ 266067 w 743521"/>
                    <a:gd name="connsiteY4" fmla="*/ 546555 h 1232619"/>
                    <a:gd name="connsiteX5" fmla="*/ 479750 w 743521"/>
                    <a:gd name="connsiteY5" fmla="*/ 546555 h 1232619"/>
                    <a:gd name="connsiteX6" fmla="*/ 743521 w 743521"/>
                    <a:gd name="connsiteY6" fmla="*/ 810326 h 1232619"/>
                    <a:gd name="connsiteX7" fmla="*/ 743521 w 743521"/>
                    <a:gd name="connsiteY7" fmla="*/ 968848 h 1232619"/>
                    <a:gd name="connsiteX8" fmla="*/ 479750 w 743521"/>
                    <a:gd name="connsiteY8" fmla="*/ 1232619 h 1232619"/>
                    <a:gd name="connsiteX9" fmla="*/ 266067 w 743521"/>
                    <a:gd name="connsiteY9" fmla="*/ 1232619 h 1232619"/>
                    <a:gd name="connsiteX10" fmla="*/ 2296 w 743521"/>
                    <a:gd name="connsiteY10" fmla="*/ 968848 h 1232619"/>
                    <a:gd name="connsiteX11" fmla="*/ 2296 w 743521"/>
                    <a:gd name="connsiteY11" fmla="*/ 932561 h 1232619"/>
                    <a:gd name="connsiteX12" fmla="*/ 6100 w 743521"/>
                    <a:gd name="connsiteY12" fmla="*/ 107679 h 1232619"/>
                    <a:gd name="connsiteX0" fmla="*/ 6100 w 743521"/>
                    <a:gd name="connsiteY0" fmla="*/ 81258 h 1206198"/>
                    <a:gd name="connsiteX1" fmla="*/ 218195 w 743521"/>
                    <a:gd name="connsiteY1" fmla="*/ 81258 h 1206198"/>
                    <a:gd name="connsiteX2" fmla="*/ 218195 w 743521"/>
                    <a:gd name="connsiteY2" fmla="*/ 529799 h 1206198"/>
                    <a:gd name="connsiteX3" fmla="*/ 266067 w 743521"/>
                    <a:gd name="connsiteY3" fmla="*/ 520134 h 1206198"/>
                    <a:gd name="connsiteX4" fmla="*/ 479750 w 743521"/>
                    <a:gd name="connsiteY4" fmla="*/ 520134 h 1206198"/>
                    <a:gd name="connsiteX5" fmla="*/ 743521 w 743521"/>
                    <a:gd name="connsiteY5" fmla="*/ 783905 h 1206198"/>
                    <a:gd name="connsiteX6" fmla="*/ 743521 w 743521"/>
                    <a:gd name="connsiteY6" fmla="*/ 942427 h 1206198"/>
                    <a:gd name="connsiteX7" fmla="*/ 479750 w 743521"/>
                    <a:gd name="connsiteY7" fmla="*/ 1206198 h 1206198"/>
                    <a:gd name="connsiteX8" fmla="*/ 266067 w 743521"/>
                    <a:gd name="connsiteY8" fmla="*/ 1206198 h 1206198"/>
                    <a:gd name="connsiteX9" fmla="*/ 2296 w 743521"/>
                    <a:gd name="connsiteY9" fmla="*/ 942427 h 1206198"/>
                    <a:gd name="connsiteX10" fmla="*/ 2296 w 743521"/>
                    <a:gd name="connsiteY10" fmla="*/ 906140 h 1206198"/>
                    <a:gd name="connsiteX11" fmla="*/ 6100 w 743521"/>
                    <a:gd name="connsiteY11" fmla="*/ 81258 h 1206198"/>
                    <a:gd name="connsiteX0" fmla="*/ 6100 w 743521"/>
                    <a:gd name="connsiteY0" fmla="*/ 6124 h 1131064"/>
                    <a:gd name="connsiteX1" fmla="*/ 218195 w 743521"/>
                    <a:gd name="connsiteY1" fmla="*/ 454665 h 1131064"/>
                    <a:gd name="connsiteX2" fmla="*/ 266067 w 743521"/>
                    <a:gd name="connsiteY2" fmla="*/ 445000 h 1131064"/>
                    <a:gd name="connsiteX3" fmla="*/ 479750 w 743521"/>
                    <a:gd name="connsiteY3" fmla="*/ 445000 h 1131064"/>
                    <a:gd name="connsiteX4" fmla="*/ 743521 w 743521"/>
                    <a:gd name="connsiteY4" fmla="*/ 708771 h 1131064"/>
                    <a:gd name="connsiteX5" fmla="*/ 743521 w 743521"/>
                    <a:gd name="connsiteY5" fmla="*/ 867293 h 1131064"/>
                    <a:gd name="connsiteX6" fmla="*/ 479750 w 743521"/>
                    <a:gd name="connsiteY6" fmla="*/ 1131064 h 1131064"/>
                    <a:gd name="connsiteX7" fmla="*/ 266067 w 743521"/>
                    <a:gd name="connsiteY7" fmla="*/ 1131064 h 1131064"/>
                    <a:gd name="connsiteX8" fmla="*/ 2296 w 743521"/>
                    <a:gd name="connsiteY8" fmla="*/ 867293 h 1131064"/>
                    <a:gd name="connsiteX9" fmla="*/ 2296 w 743521"/>
                    <a:gd name="connsiteY9" fmla="*/ 831006 h 1131064"/>
                    <a:gd name="connsiteX10" fmla="*/ 6100 w 743521"/>
                    <a:gd name="connsiteY10" fmla="*/ 6124 h 1131064"/>
                    <a:gd name="connsiteX0" fmla="*/ 0 w 741225"/>
                    <a:gd name="connsiteY0" fmla="*/ 386006 h 686064"/>
                    <a:gd name="connsiteX1" fmla="*/ 215899 w 741225"/>
                    <a:gd name="connsiteY1" fmla="*/ 9665 h 686064"/>
                    <a:gd name="connsiteX2" fmla="*/ 263771 w 741225"/>
                    <a:gd name="connsiteY2" fmla="*/ 0 h 686064"/>
                    <a:gd name="connsiteX3" fmla="*/ 477454 w 741225"/>
                    <a:gd name="connsiteY3" fmla="*/ 0 h 686064"/>
                    <a:gd name="connsiteX4" fmla="*/ 741225 w 741225"/>
                    <a:gd name="connsiteY4" fmla="*/ 263771 h 686064"/>
                    <a:gd name="connsiteX5" fmla="*/ 741225 w 741225"/>
                    <a:gd name="connsiteY5" fmla="*/ 422293 h 686064"/>
                    <a:gd name="connsiteX6" fmla="*/ 477454 w 741225"/>
                    <a:gd name="connsiteY6" fmla="*/ 686064 h 686064"/>
                    <a:gd name="connsiteX7" fmla="*/ 263771 w 741225"/>
                    <a:gd name="connsiteY7" fmla="*/ 686064 h 686064"/>
                    <a:gd name="connsiteX8" fmla="*/ 0 w 741225"/>
                    <a:gd name="connsiteY8" fmla="*/ 422293 h 686064"/>
                    <a:gd name="connsiteX9" fmla="*/ 0 w 741225"/>
                    <a:gd name="connsiteY9" fmla="*/ 386006 h 6860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41225" h="686064">
                      <a:moveTo>
                        <a:pt x="0" y="386006"/>
                      </a:moveTo>
                      <a:cubicBezTo>
                        <a:pt x="35983" y="317235"/>
                        <a:pt x="171937" y="73999"/>
                        <a:pt x="215899" y="9665"/>
                      </a:cubicBezTo>
                      <a:lnTo>
                        <a:pt x="263771" y="0"/>
                      </a:lnTo>
                      <a:lnTo>
                        <a:pt x="477454" y="0"/>
                      </a:lnTo>
                      <a:cubicBezTo>
                        <a:pt x="623131" y="0"/>
                        <a:pt x="741225" y="118094"/>
                        <a:pt x="741225" y="263771"/>
                      </a:cubicBezTo>
                      <a:lnTo>
                        <a:pt x="741225" y="422293"/>
                      </a:lnTo>
                      <a:cubicBezTo>
                        <a:pt x="741225" y="567970"/>
                        <a:pt x="623131" y="686064"/>
                        <a:pt x="477454" y="686064"/>
                      </a:cubicBezTo>
                      <a:lnTo>
                        <a:pt x="263771" y="686064"/>
                      </a:lnTo>
                      <a:cubicBezTo>
                        <a:pt x="118094" y="686064"/>
                        <a:pt x="0" y="567970"/>
                        <a:pt x="0" y="422293"/>
                      </a:cubicBezTo>
                      <a:lnTo>
                        <a:pt x="0" y="386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17B51C0F-C43B-BFAF-CBFF-B443FD81FD6D}"/>
                    </a:ext>
                  </a:extLst>
                </p:cNvPr>
                <p:cNvSpPr/>
                <p:nvPr/>
              </p:nvSpPr>
              <p:spPr>
                <a:xfrm rot="5400000">
                  <a:off x="2674981" y="2306285"/>
                  <a:ext cx="259166" cy="546918"/>
                </a:xfrm>
                <a:custGeom>
                  <a:avLst/>
                  <a:gdLst>
                    <a:gd name="connsiteX0" fmla="*/ 0 w 259166"/>
                    <a:gd name="connsiteY0" fmla="*/ 546918 h 546918"/>
                    <a:gd name="connsiteX1" fmla="*/ 0 w 259166"/>
                    <a:gd name="connsiteY1" fmla="*/ 19056 h 546918"/>
                    <a:gd name="connsiteX2" fmla="*/ 94389 w 259166"/>
                    <a:gd name="connsiteY2" fmla="*/ 0 h 546918"/>
                    <a:gd name="connsiteX3" fmla="*/ 199215 w 259166"/>
                    <a:gd name="connsiteY3" fmla="*/ 0 h 546918"/>
                    <a:gd name="connsiteX4" fmla="*/ 216082 w 259166"/>
                    <a:gd name="connsiteY4" fmla="*/ 25016 h 546918"/>
                    <a:gd name="connsiteX5" fmla="*/ 222569 w 259166"/>
                    <a:gd name="connsiteY5" fmla="*/ 57148 h 546918"/>
                    <a:gd name="connsiteX6" fmla="*/ 172151 w 259166"/>
                    <a:gd name="connsiteY6" fmla="*/ 133211 h 546918"/>
                    <a:gd name="connsiteX7" fmla="*/ 140021 w 259166"/>
                    <a:gd name="connsiteY7" fmla="*/ 139698 h 546918"/>
                    <a:gd name="connsiteX8" fmla="*/ 157361 w 259166"/>
                    <a:gd name="connsiteY8" fmla="*/ 139698 h 546918"/>
                    <a:gd name="connsiteX9" fmla="*/ 259166 w 259166"/>
                    <a:gd name="connsiteY9" fmla="*/ 241503 h 546918"/>
                    <a:gd name="connsiteX10" fmla="*/ 157361 w 259166"/>
                    <a:gd name="connsiteY10" fmla="*/ 343308 h 546918"/>
                    <a:gd name="connsiteX11" fmla="*/ 157360 w 259166"/>
                    <a:gd name="connsiteY11" fmla="*/ 343308 h 546918"/>
                    <a:gd name="connsiteX12" fmla="*/ 259165 w 259166"/>
                    <a:gd name="connsiteY12" fmla="*/ 445113 h 546918"/>
                    <a:gd name="connsiteX13" fmla="*/ 157360 w 259166"/>
                    <a:gd name="connsiteY13" fmla="*/ 546918 h 5469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59166" h="546918">
                      <a:moveTo>
                        <a:pt x="0" y="546918"/>
                      </a:moveTo>
                      <a:lnTo>
                        <a:pt x="0" y="19056"/>
                      </a:lnTo>
                      <a:lnTo>
                        <a:pt x="94389" y="0"/>
                      </a:lnTo>
                      <a:lnTo>
                        <a:pt x="199215" y="0"/>
                      </a:lnTo>
                      <a:lnTo>
                        <a:pt x="216082" y="25016"/>
                      </a:lnTo>
                      <a:cubicBezTo>
                        <a:pt x="220259" y="34892"/>
                        <a:pt x="222569" y="45750"/>
                        <a:pt x="222569" y="57148"/>
                      </a:cubicBezTo>
                      <a:cubicBezTo>
                        <a:pt x="222569" y="91342"/>
                        <a:pt x="201779" y="120679"/>
                        <a:pt x="172151" y="133211"/>
                      </a:cubicBezTo>
                      <a:lnTo>
                        <a:pt x="140021" y="139698"/>
                      </a:lnTo>
                      <a:lnTo>
                        <a:pt x="157361" y="139698"/>
                      </a:lnTo>
                      <a:cubicBezTo>
                        <a:pt x="213586" y="139698"/>
                        <a:pt x="259166" y="185278"/>
                        <a:pt x="259166" y="241503"/>
                      </a:cubicBezTo>
                      <a:cubicBezTo>
                        <a:pt x="259166" y="297728"/>
                        <a:pt x="213586" y="343308"/>
                        <a:pt x="157361" y="343308"/>
                      </a:cubicBezTo>
                      <a:lnTo>
                        <a:pt x="157360" y="343308"/>
                      </a:lnTo>
                      <a:cubicBezTo>
                        <a:pt x="213585" y="343308"/>
                        <a:pt x="259165" y="388888"/>
                        <a:pt x="259165" y="445113"/>
                      </a:cubicBezTo>
                      <a:cubicBezTo>
                        <a:pt x="259165" y="501338"/>
                        <a:pt x="213585" y="546918"/>
                        <a:pt x="157360" y="546918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381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6" name="角丸四角形 105">
                  <a:extLst>
                    <a:ext uri="{FF2B5EF4-FFF2-40B4-BE49-F238E27FC236}">
                      <a16:creationId xmlns:a16="http://schemas.microsoft.com/office/drawing/2014/main" id="{0EB1DC0E-9834-4812-90BB-DBC9F3CD43EA}"/>
                    </a:ext>
                  </a:extLst>
                </p:cNvPr>
                <p:cNvSpPr/>
                <p:nvPr/>
              </p:nvSpPr>
              <p:spPr>
                <a:xfrm rot="5400000">
                  <a:off x="2405064" y="2351744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7" name="角丸四角形 106">
                  <a:extLst>
                    <a:ext uri="{FF2B5EF4-FFF2-40B4-BE49-F238E27FC236}">
                      <a16:creationId xmlns:a16="http://schemas.microsoft.com/office/drawing/2014/main" id="{6A7F4AC2-014E-FB13-20BB-D32C99599CBB}"/>
                    </a:ext>
                  </a:extLst>
                </p:cNvPr>
                <p:cNvSpPr/>
                <p:nvPr/>
              </p:nvSpPr>
              <p:spPr>
                <a:xfrm rot="5400000">
                  <a:off x="2608674" y="2351745"/>
                  <a:ext cx="455692" cy="2036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8" name="角丸四角形 107">
                  <a:extLst>
                    <a:ext uri="{FF2B5EF4-FFF2-40B4-BE49-F238E27FC236}">
                      <a16:creationId xmlns:a16="http://schemas.microsoft.com/office/drawing/2014/main" id="{90ECE35A-04FC-C63B-2769-186646452BC3}"/>
                    </a:ext>
                  </a:extLst>
                </p:cNvPr>
                <p:cNvSpPr/>
                <p:nvPr/>
              </p:nvSpPr>
              <p:spPr>
                <a:xfrm rot="5400000">
                  <a:off x="2821270" y="2362644"/>
                  <a:ext cx="399209" cy="1651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9" name="角丸四角形 104">
                  <a:extLst>
                    <a:ext uri="{FF2B5EF4-FFF2-40B4-BE49-F238E27FC236}">
                      <a16:creationId xmlns:a16="http://schemas.microsoft.com/office/drawing/2014/main" id="{10C446E5-CB52-63B3-FAF9-9AD830A14F6E}"/>
                    </a:ext>
                  </a:extLst>
                </p:cNvPr>
                <p:cNvSpPr/>
                <p:nvPr/>
              </p:nvSpPr>
              <p:spPr>
                <a:xfrm rot="19800000">
                  <a:off x="2192787" y="2491919"/>
                  <a:ext cx="412035" cy="2190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80" name="角丸四角形 104">
                  <a:extLst>
                    <a:ext uri="{FF2B5EF4-FFF2-40B4-BE49-F238E27FC236}">
                      <a16:creationId xmlns:a16="http://schemas.microsoft.com/office/drawing/2014/main" id="{747D1208-AC8B-0E1F-C7C4-5475EA448D9F}"/>
                    </a:ext>
                  </a:extLst>
                </p:cNvPr>
                <p:cNvSpPr/>
                <p:nvPr/>
              </p:nvSpPr>
              <p:spPr>
                <a:xfrm rot="19800000">
                  <a:off x="2150392" y="2130927"/>
                  <a:ext cx="457223" cy="393859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381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  <p:sp>
          <p:nvSpPr>
            <p:cNvPr id="50" name="角丸四角形 104">
              <a:extLst>
                <a:ext uri="{FF2B5EF4-FFF2-40B4-BE49-F238E27FC236}">
                  <a16:creationId xmlns:a16="http://schemas.microsoft.com/office/drawing/2014/main" id="{65517C94-2275-9D92-2D04-39492C681455}"/>
                </a:ext>
              </a:extLst>
            </p:cNvPr>
            <p:cNvSpPr/>
            <p:nvPr/>
          </p:nvSpPr>
          <p:spPr>
            <a:xfrm>
              <a:off x="8237221" y="-1691639"/>
              <a:ext cx="493082" cy="420306"/>
            </a:xfrm>
            <a:prstGeom prst="roundRect">
              <a:avLst>
                <a:gd name="adj" fmla="val 50000"/>
              </a:avLst>
            </a:pr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1E8FD3C4-DDB9-348F-30DD-57FFCDB5763A}"/>
              </a:ext>
            </a:extLst>
          </p:cNvPr>
          <p:cNvSpPr txBox="1"/>
          <p:nvPr/>
        </p:nvSpPr>
        <p:spPr>
          <a:xfrm rot="20700000">
            <a:off x="4041678" y="5454351"/>
            <a:ext cx="3484915" cy="71985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絶対にアカンで</a:t>
            </a:r>
            <a:r>
              <a:rPr lang="en-US" altLang="ja-JP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!!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33317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D2F60C45-3A70-CFE2-8B5E-5CBAABE59727}"/>
              </a:ext>
            </a:extLst>
          </p:cNvPr>
          <p:cNvSpPr/>
          <p:nvPr/>
        </p:nvSpPr>
        <p:spPr>
          <a:xfrm>
            <a:off x="227475" y="278650"/>
            <a:ext cx="6837381" cy="6225730"/>
          </a:xfrm>
          <a:custGeom>
            <a:avLst/>
            <a:gdLst>
              <a:gd name="connsiteX0" fmla="*/ 857191 w 6837381"/>
              <a:gd name="connsiteY0" fmla="*/ 0 h 5905146"/>
              <a:gd name="connsiteX1" fmla="*/ 5294549 w 6837381"/>
              <a:gd name="connsiteY1" fmla="*/ 0 h 5905146"/>
              <a:gd name="connsiteX2" fmla="*/ 6151740 w 6837381"/>
              <a:gd name="connsiteY2" fmla="*/ 857191 h 5905146"/>
              <a:gd name="connsiteX3" fmla="*/ 6151740 w 6837381"/>
              <a:gd name="connsiteY3" fmla="*/ 2596377 h 5905146"/>
              <a:gd name="connsiteX4" fmla="*/ 6190147 w 6837381"/>
              <a:gd name="connsiteY4" fmla="*/ 2604692 h 5905146"/>
              <a:gd name="connsiteX5" fmla="*/ 6809806 w 6837381"/>
              <a:gd name="connsiteY5" fmla="*/ 3632943 h 5905146"/>
              <a:gd name="connsiteX6" fmla="*/ 6202671 w 6837381"/>
              <a:gd name="connsiteY6" fmla="*/ 3046547 h 5905146"/>
              <a:gd name="connsiteX7" fmla="*/ 6151740 w 6837381"/>
              <a:gd name="connsiteY7" fmla="*/ 3029771 h 5905146"/>
              <a:gd name="connsiteX8" fmla="*/ 6151740 w 6837381"/>
              <a:gd name="connsiteY8" fmla="*/ 5047955 h 5905146"/>
              <a:gd name="connsiteX9" fmla="*/ 5294549 w 6837381"/>
              <a:gd name="connsiteY9" fmla="*/ 5905146 h 5905146"/>
              <a:gd name="connsiteX10" fmla="*/ 857191 w 6837381"/>
              <a:gd name="connsiteY10" fmla="*/ 5905146 h 5905146"/>
              <a:gd name="connsiteX11" fmla="*/ 0 w 6837381"/>
              <a:gd name="connsiteY11" fmla="*/ 5047955 h 5905146"/>
              <a:gd name="connsiteX12" fmla="*/ 0 w 6837381"/>
              <a:gd name="connsiteY12" fmla="*/ 857191 h 5905146"/>
              <a:gd name="connsiteX13" fmla="*/ 857191 w 6837381"/>
              <a:gd name="connsiteY13" fmla="*/ 0 h 590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37381" h="5905146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2596377"/>
                </a:lnTo>
                <a:lnTo>
                  <a:pt x="6190147" y="2604692"/>
                </a:lnTo>
                <a:cubicBezTo>
                  <a:pt x="6651422" y="2728290"/>
                  <a:pt x="6928853" y="3188654"/>
                  <a:pt x="6809806" y="3632943"/>
                </a:cubicBezTo>
                <a:cubicBezTo>
                  <a:pt x="6696652" y="3365158"/>
                  <a:pt x="6476168" y="3154112"/>
                  <a:pt x="6202671" y="3046547"/>
                </a:cubicBezTo>
                <a:lnTo>
                  <a:pt x="6151740" y="3029771"/>
                </a:ln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713443" y="934931"/>
            <a:ext cx="5126918" cy="475163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マンション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住民以外の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ゴミ出し禁止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98D4E0-8DC2-BDA1-28F8-96B9F7BE1DCF}"/>
              </a:ext>
            </a:extLst>
          </p:cNvPr>
          <p:cNvSpPr txBox="1"/>
          <p:nvPr/>
        </p:nvSpPr>
        <p:spPr>
          <a:xfrm rot="20700000">
            <a:off x="7053188" y="2110054"/>
            <a:ext cx="2319800" cy="72868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見てるよ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11EC948-9E75-E306-41E0-89E12A63E071}"/>
              </a:ext>
            </a:extLst>
          </p:cNvPr>
          <p:cNvGrpSpPr/>
          <p:nvPr/>
        </p:nvGrpSpPr>
        <p:grpSpPr>
          <a:xfrm flipH="1">
            <a:off x="7485666" y="3223958"/>
            <a:ext cx="2192859" cy="3282521"/>
            <a:chOff x="5750790" y="967300"/>
            <a:chExt cx="2726799" cy="4081779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FB7D8F06-8691-B764-4E28-FFDC9A2FD3F7}"/>
                </a:ext>
              </a:extLst>
            </p:cNvPr>
            <p:cNvGrpSpPr/>
            <p:nvPr/>
          </p:nvGrpSpPr>
          <p:grpSpPr>
            <a:xfrm>
              <a:off x="5750790" y="967300"/>
              <a:ext cx="2726799" cy="4081779"/>
              <a:chOff x="5750790" y="967300"/>
              <a:chExt cx="2726799" cy="4081779"/>
            </a:xfrm>
          </p:grpSpPr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9AC0443F-3183-CFE8-2F1F-D09EE894F139}"/>
                  </a:ext>
                </a:extLst>
              </p:cNvPr>
              <p:cNvSpPr/>
              <p:nvPr/>
            </p:nvSpPr>
            <p:spPr bwMode="auto">
              <a:xfrm flipV="1">
                <a:off x="7165937" y="4180080"/>
                <a:ext cx="386604" cy="59660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5F14AD62-B449-66BC-2737-520C512B4607}"/>
                  </a:ext>
                </a:extLst>
              </p:cNvPr>
              <p:cNvGrpSpPr/>
              <p:nvPr/>
            </p:nvGrpSpPr>
            <p:grpSpPr>
              <a:xfrm rot="900000">
                <a:off x="6127999" y="967300"/>
                <a:ext cx="2349590" cy="4065587"/>
                <a:chOff x="-59378" y="983492"/>
                <a:chExt cx="2349590" cy="4065587"/>
              </a:xfrm>
            </p:grpSpPr>
            <p:sp>
              <p:nvSpPr>
                <p:cNvPr id="16" name="フリーフォーム: 図形 15">
                  <a:extLst>
                    <a:ext uri="{FF2B5EF4-FFF2-40B4-BE49-F238E27FC236}">
                      <a16:creationId xmlns:a16="http://schemas.microsoft.com/office/drawing/2014/main" id="{E5528288-10DB-CD7A-E7F5-1222722A915F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48105" y="3938617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1A24AC0B-9915-8613-88EF-2FB4253C741B}"/>
                    </a:ext>
                  </a:extLst>
                </p:cNvPr>
                <p:cNvSpPr/>
                <p:nvPr/>
              </p:nvSpPr>
              <p:spPr bwMode="auto">
                <a:xfrm>
                  <a:off x="88878" y="1585299"/>
                  <a:ext cx="2201334" cy="1326922"/>
                </a:xfrm>
                <a:custGeom>
                  <a:avLst/>
                  <a:gdLst>
                    <a:gd name="connsiteX0" fmla="*/ 1926586 w 2201334"/>
                    <a:gd name="connsiteY0" fmla="*/ 680 h 1326922"/>
                    <a:gd name="connsiteX1" fmla="*/ 2141785 w 2201334"/>
                    <a:gd name="connsiteY1" fmla="*/ 145752 h 1326922"/>
                    <a:gd name="connsiteX2" fmla="*/ 2141711 w 2201334"/>
                    <a:gd name="connsiteY2" fmla="*/ 325441 h 1326922"/>
                    <a:gd name="connsiteX3" fmla="*/ 2101518 w 2201334"/>
                    <a:gd name="connsiteY3" fmla="*/ 386086 h 1326922"/>
                    <a:gd name="connsiteX4" fmla="*/ 2122984 w 2201334"/>
                    <a:gd name="connsiteY4" fmla="*/ 403796 h 1326922"/>
                    <a:gd name="connsiteX5" fmla="*/ 2201334 w 2201334"/>
                    <a:gd name="connsiteY5" fmla="*/ 592951 h 1326922"/>
                    <a:gd name="connsiteX6" fmla="*/ 2083394 w 2201334"/>
                    <a:gd name="connsiteY6" fmla="*/ 814770 h 1326922"/>
                    <a:gd name="connsiteX7" fmla="*/ 2069124 w 2201334"/>
                    <a:gd name="connsiteY7" fmla="*/ 822515 h 1326922"/>
                    <a:gd name="connsiteX8" fmla="*/ 2072925 w 2201334"/>
                    <a:gd name="connsiteY8" fmla="*/ 828261 h 1326922"/>
                    <a:gd name="connsiteX9" fmla="*/ 2072856 w 2201334"/>
                    <a:gd name="connsiteY9" fmla="*/ 996109 h 1326922"/>
                    <a:gd name="connsiteX10" fmla="*/ 1954121 w 2201334"/>
                    <a:gd name="connsiteY10" fmla="*/ 1114748 h 1326922"/>
                    <a:gd name="connsiteX11" fmla="*/ 1946062 w 2201334"/>
                    <a:gd name="connsiteY11" fmla="*/ 1117212 h 1326922"/>
                    <a:gd name="connsiteX12" fmla="*/ 1937720 w 2201334"/>
                    <a:gd name="connsiteY12" fmla="*/ 1160079 h 1326922"/>
                    <a:gd name="connsiteX13" fmla="*/ 1878957 w 2201334"/>
                    <a:gd name="connsiteY13" fmla="*/ 1248571 h 1326922"/>
                    <a:gd name="connsiteX14" fmla="*/ 1500648 w 2201334"/>
                    <a:gd name="connsiteY14" fmla="*/ 1248571 h 1326922"/>
                    <a:gd name="connsiteX15" fmla="*/ 1500648 w 2201334"/>
                    <a:gd name="connsiteY15" fmla="*/ 870262 h 1326922"/>
                    <a:gd name="connsiteX16" fmla="*/ 1689803 w 2201334"/>
                    <a:gd name="connsiteY16" fmla="*/ 791912 h 1326922"/>
                    <a:gd name="connsiteX17" fmla="*/ 1691915 w 2201334"/>
                    <a:gd name="connsiteY17" fmla="*/ 792115 h 1326922"/>
                    <a:gd name="connsiteX18" fmla="*/ 1716321 w 2201334"/>
                    <a:gd name="connsiteY18" fmla="*/ 755845 h 1326922"/>
                    <a:gd name="connsiteX19" fmla="*/ 1723211 w 2201334"/>
                    <a:gd name="connsiteY19" fmla="*/ 750270 h 1326922"/>
                    <a:gd name="connsiteX20" fmla="*/ 1687347 w 2201334"/>
                    <a:gd name="connsiteY20" fmla="*/ 697076 h 1326922"/>
                    <a:gd name="connsiteX21" fmla="*/ 1666325 w 2201334"/>
                    <a:gd name="connsiteY21" fmla="*/ 592951 h 1326922"/>
                    <a:gd name="connsiteX22" fmla="*/ 1744675 w 2201334"/>
                    <a:gd name="connsiteY22" fmla="*/ 403796 h 1326922"/>
                    <a:gd name="connsiteX23" fmla="*/ 1754959 w 2201334"/>
                    <a:gd name="connsiteY23" fmla="*/ 395311 h 1326922"/>
                    <a:gd name="connsiteX24" fmla="*/ 1707906 w 2201334"/>
                    <a:gd name="connsiteY24" fmla="*/ 325264 h 1326922"/>
                    <a:gd name="connsiteX25" fmla="*/ 1835090 w 2201334"/>
                    <a:gd name="connsiteY25" fmla="*/ 18568 h 1326922"/>
                    <a:gd name="connsiteX26" fmla="*/ 1926586 w 2201334"/>
                    <a:gd name="connsiteY26" fmla="*/ 680 h 1326922"/>
                    <a:gd name="connsiteX27" fmla="*/ 275221 w 2201334"/>
                    <a:gd name="connsiteY27" fmla="*/ 5 h 1326922"/>
                    <a:gd name="connsiteX28" fmla="*/ 366703 w 2201334"/>
                    <a:gd name="connsiteY28" fmla="*/ 17969 h 1326922"/>
                    <a:gd name="connsiteX29" fmla="*/ 493636 w 2201334"/>
                    <a:gd name="connsiteY29" fmla="*/ 324768 h 1326922"/>
                    <a:gd name="connsiteX30" fmla="*/ 446241 w 2201334"/>
                    <a:gd name="connsiteY30" fmla="*/ 395200 h 1326922"/>
                    <a:gd name="connsiteX31" fmla="*/ 456659 w 2201334"/>
                    <a:gd name="connsiteY31" fmla="*/ 403796 h 1326922"/>
                    <a:gd name="connsiteX32" fmla="*/ 535010 w 2201334"/>
                    <a:gd name="connsiteY32" fmla="*/ 592951 h 1326922"/>
                    <a:gd name="connsiteX33" fmla="*/ 513987 w 2201334"/>
                    <a:gd name="connsiteY33" fmla="*/ 697076 h 1326922"/>
                    <a:gd name="connsiteX34" fmla="*/ 478301 w 2201334"/>
                    <a:gd name="connsiteY34" fmla="*/ 750007 h 1326922"/>
                    <a:gd name="connsiteX35" fmla="*/ 484882 w 2201334"/>
                    <a:gd name="connsiteY35" fmla="*/ 755342 h 1326922"/>
                    <a:gd name="connsiteX36" fmla="*/ 510329 w 2201334"/>
                    <a:gd name="connsiteY36" fmla="*/ 793227 h 1326922"/>
                    <a:gd name="connsiteX37" fmla="*/ 524365 w 2201334"/>
                    <a:gd name="connsiteY37" fmla="*/ 792219 h 1326922"/>
                    <a:gd name="connsiteX38" fmla="*/ 700687 w 2201334"/>
                    <a:gd name="connsiteY38" fmla="*/ 870263 h 1326922"/>
                    <a:gd name="connsiteX39" fmla="*/ 700687 w 2201334"/>
                    <a:gd name="connsiteY39" fmla="*/ 1248572 h 1326922"/>
                    <a:gd name="connsiteX40" fmla="*/ 322378 w 2201334"/>
                    <a:gd name="connsiteY40" fmla="*/ 1248572 h 1326922"/>
                    <a:gd name="connsiteX41" fmla="*/ 263615 w 2201334"/>
                    <a:gd name="connsiteY41" fmla="*/ 1160080 h 1326922"/>
                    <a:gd name="connsiteX42" fmla="*/ 255158 w 2201334"/>
                    <a:gd name="connsiteY42" fmla="*/ 1116617 h 1326922"/>
                    <a:gd name="connsiteX43" fmla="*/ 246788 w 2201334"/>
                    <a:gd name="connsiteY43" fmla="*/ 1114050 h 1326922"/>
                    <a:gd name="connsiteX44" fmla="*/ 128151 w 2201334"/>
                    <a:gd name="connsiteY44" fmla="*/ 995315 h 1326922"/>
                    <a:gd name="connsiteX45" fmla="*/ 128219 w 2201334"/>
                    <a:gd name="connsiteY45" fmla="*/ 827466 h 1326922"/>
                    <a:gd name="connsiteX46" fmla="*/ 131688 w 2201334"/>
                    <a:gd name="connsiteY46" fmla="*/ 822231 h 1326922"/>
                    <a:gd name="connsiteX47" fmla="*/ 117941 w 2201334"/>
                    <a:gd name="connsiteY47" fmla="*/ 814770 h 1326922"/>
                    <a:gd name="connsiteX48" fmla="*/ 0 w 2201334"/>
                    <a:gd name="connsiteY48" fmla="*/ 592951 h 1326922"/>
                    <a:gd name="connsiteX49" fmla="*/ 78351 w 2201334"/>
                    <a:gd name="connsiteY49" fmla="*/ 403796 h 1326922"/>
                    <a:gd name="connsiteX50" fmla="*/ 100268 w 2201334"/>
                    <a:gd name="connsiteY50" fmla="*/ 385713 h 1326922"/>
                    <a:gd name="connsiteX51" fmla="*/ 59831 w 2201334"/>
                    <a:gd name="connsiteY51" fmla="*/ 324591 h 1326922"/>
                    <a:gd name="connsiteX52" fmla="*/ 59904 w 2201334"/>
                    <a:gd name="connsiteY52" fmla="*/ 144902 h 1326922"/>
                    <a:gd name="connsiteX53" fmla="*/ 275221 w 2201334"/>
                    <a:gd name="connsiteY53" fmla="*/ 5 h 13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01334" h="1326922">
                      <a:moveTo>
                        <a:pt x="1926586" y="680"/>
                      </a:moveTo>
                      <a:cubicBezTo>
                        <a:pt x="2018074" y="1398"/>
                        <a:pt x="2104607" y="55893"/>
                        <a:pt x="2141785" y="145752"/>
                      </a:cubicBezTo>
                      <a:cubicBezTo>
                        <a:pt x="2166570" y="205659"/>
                        <a:pt x="2164727" y="269940"/>
                        <a:pt x="2141711" y="325441"/>
                      </a:cubicBezTo>
                      <a:lnTo>
                        <a:pt x="2101518" y="386086"/>
                      </a:lnTo>
                      <a:lnTo>
                        <a:pt x="2122984" y="403796"/>
                      </a:lnTo>
                      <a:cubicBezTo>
                        <a:pt x="2171393" y="452205"/>
                        <a:pt x="2201334" y="519081"/>
                        <a:pt x="2201334" y="592951"/>
                      </a:cubicBezTo>
                      <a:cubicBezTo>
                        <a:pt x="2201334" y="685287"/>
                        <a:pt x="2154551" y="766697"/>
                        <a:pt x="2083394" y="814770"/>
                      </a:cubicBezTo>
                      <a:lnTo>
                        <a:pt x="2069124" y="822515"/>
                      </a:lnTo>
                      <a:lnTo>
                        <a:pt x="2072925" y="828261"/>
                      </a:lnTo>
                      <a:cubicBezTo>
                        <a:pt x="2094381" y="880122"/>
                        <a:pt x="2096053" y="940169"/>
                        <a:pt x="2072856" y="996109"/>
                      </a:cubicBezTo>
                      <a:cubicBezTo>
                        <a:pt x="2049658" y="1052049"/>
                        <a:pt x="2005983" y="1093290"/>
                        <a:pt x="1954121" y="1114748"/>
                      </a:cubicBezTo>
                      <a:lnTo>
                        <a:pt x="1946062" y="1117212"/>
                      </a:lnTo>
                      <a:lnTo>
                        <a:pt x="1937720" y="1160079"/>
                      </a:lnTo>
                      <a:cubicBezTo>
                        <a:pt x="1924662" y="1192281"/>
                        <a:pt x="1905074" y="1222454"/>
                        <a:pt x="1878957" y="1248571"/>
                      </a:cubicBezTo>
                      <a:cubicBezTo>
                        <a:pt x="1774490" y="1353038"/>
                        <a:pt x="1605115" y="1353038"/>
                        <a:pt x="1500648" y="1248571"/>
                      </a:cubicBezTo>
                      <a:cubicBezTo>
                        <a:pt x="1396181" y="1144104"/>
                        <a:pt x="1396181" y="974729"/>
                        <a:pt x="1500648" y="870262"/>
                      </a:cubicBezTo>
                      <a:cubicBezTo>
                        <a:pt x="1552882" y="818029"/>
                        <a:pt x="1621343" y="791912"/>
                        <a:pt x="1689803" y="791912"/>
                      </a:cubicBezTo>
                      <a:lnTo>
                        <a:pt x="1691915" y="792115"/>
                      </a:lnTo>
                      <a:lnTo>
                        <a:pt x="1716321" y="755845"/>
                      </a:lnTo>
                      <a:lnTo>
                        <a:pt x="1723211" y="750270"/>
                      </a:lnTo>
                      <a:lnTo>
                        <a:pt x="1687347" y="697076"/>
                      </a:lnTo>
                      <a:cubicBezTo>
                        <a:pt x="1673811" y="665072"/>
                        <a:pt x="1666325" y="629885"/>
                        <a:pt x="1666325" y="592951"/>
                      </a:cubicBezTo>
                      <a:cubicBezTo>
                        <a:pt x="1666325" y="519081"/>
                        <a:pt x="1696266" y="452205"/>
                        <a:pt x="1744675" y="403796"/>
                      </a:cubicBezTo>
                      <a:lnTo>
                        <a:pt x="1754959" y="395311"/>
                      </a:lnTo>
                      <a:lnTo>
                        <a:pt x="1707906" y="325264"/>
                      </a:lnTo>
                      <a:cubicBezTo>
                        <a:pt x="1658335" y="205451"/>
                        <a:pt x="1715277" y="68139"/>
                        <a:pt x="1835090" y="18568"/>
                      </a:cubicBezTo>
                      <a:cubicBezTo>
                        <a:pt x="1865043" y="6176"/>
                        <a:pt x="1896090" y="440"/>
                        <a:pt x="1926586" y="680"/>
                      </a:cubicBezTo>
                      <a:close/>
                      <a:moveTo>
                        <a:pt x="275221" y="5"/>
                      </a:moveTo>
                      <a:cubicBezTo>
                        <a:pt x="305718" y="-209"/>
                        <a:pt x="336760" y="5552"/>
                        <a:pt x="366703" y="17969"/>
                      </a:cubicBezTo>
                      <a:cubicBezTo>
                        <a:pt x="486475" y="67637"/>
                        <a:pt x="543305" y="204996"/>
                        <a:pt x="493636" y="324768"/>
                      </a:cubicBezTo>
                      <a:lnTo>
                        <a:pt x="446241" y="395200"/>
                      </a:lnTo>
                      <a:lnTo>
                        <a:pt x="456659" y="403796"/>
                      </a:lnTo>
                      <a:cubicBezTo>
                        <a:pt x="505068" y="452205"/>
                        <a:pt x="535010" y="519081"/>
                        <a:pt x="535010" y="592951"/>
                      </a:cubicBezTo>
                      <a:cubicBezTo>
                        <a:pt x="535010" y="629885"/>
                        <a:pt x="527525" y="665072"/>
                        <a:pt x="513987" y="697076"/>
                      </a:cubicBezTo>
                      <a:lnTo>
                        <a:pt x="478301" y="750007"/>
                      </a:lnTo>
                      <a:lnTo>
                        <a:pt x="484882" y="755342"/>
                      </a:lnTo>
                      <a:lnTo>
                        <a:pt x="510329" y="793227"/>
                      </a:lnTo>
                      <a:lnTo>
                        <a:pt x="524365" y="792219"/>
                      </a:lnTo>
                      <a:cubicBezTo>
                        <a:pt x="588487" y="795280"/>
                        <a:pt x="651718" y="821295"/>
                        <a:pt x="700687" y="870263"/>
                      </a:cubicBezTo>
                      <a:cubicBezTo>
                        <a:pt x="805154" y="974730"/>
                        <a:pt x="805154" y="1144105"/>
                        <a:pt x="700687" y="1248572"/>
                      </a:cubicBezTo>
                      <a:cubicBezTo>
                        <a:pt x="596220" y="1353039"/>
                        <a:pt x="426845" y="1353039"/>
                        <a:pt x="322378" y="1248572"/>
                      </a:cubicBezTo>
                      <a:cubicBezTo>
                        <a:pt x="296261" y="1222455"/>
                        <a:pt x="276674" y="1192282"/>
                        <a:pt x="263615" y="1160080"/>
                      </a:cubicBezTo>
                      <a:lnTo>
                        <a:pt x="255158" y="1116617"/>
                      </a:lnTo>
                      <a:lnTo>
                        <a:pt x="246788" y="1114050"/>
                      </a:lnTo>
                      <a:cubicBezTo>
                        <a:pt x="194945" y="1092551"/>
                        <a:pt x="151303" y="1051274"/>
                        <a:pt x="128151" y="995315"/>
                      </a:cubicBezTo>
                      <a:cubicBezTo>
                        <a:pt x="104998" y="939357"/>
                        <a:pt x="106719" y="879310"/>
                        <a:pt x="128219" y="827466"/>
                      </a:cubicBezTo>
                      <a:lnTo>
                        <a:pt x="131688" y="822231"/>
                      </a:lnTo>
                      <a:lnTo>
                        <a:pt x="117941" y="814770"/>
                      </a:lnTo>
                      <a:cubicBezTo>
                        <a:pt x="46784" y="766697"/>
                        <a:pt x="0" y="685287"/>
                        <a:pt x="0" y="592951"/>
                      </a:cubicBezTo>
                      <a:cubicBezTo>
                        <a:pt x="0" y="519081"/>
                        <a:pt x="29942" y="452205"/>
                        <a:pt x="78351" y="403796"/>
                      </a:cubicBezTo>
                      <a:lnTo>
                        <a:pt x="100268" y="385713"/>
                      </a:lnTo>
                      <a:lnTo>
                        <a:pt x="59831" y="324591"/>
                      </a:lnTo>
                      <a:cubicBezTo>
                        <a:pt x="36860" y="269071"/>
                        <a:pt x="35070" y="204788"/>
                        <a:pt x="59904" y="144902"/>
                      </a:cubicBezTo>
                      <a:cubicBezTo>
                        <a:pt x="97155" y="55073"/>
                        <a:pt x="183732" y="649"/>
                        <a:pt x="27522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" name="四角形: 上の 2 つの角を丸める 17">
                  <a:extLst>
                    <a:ext uri="{FF2B5EF4-FFF2-40B4-BE49-F238E27FC236}">
                      <a16:creationId xmlns:a16="http://schemas.microsoft.com/office/drawing/2014/main" id="{AF03C246-95E6-4407-FA93-642CAE82092C}"/>
                    </a:ext>
                  </a:extLst>
                </p:cNvPr>
                <p:cNvSpPr/>
                <p:nvPr/>
              </p:nvSpPr>
              <p:spPr bwMode="auto">
                <a:xfrm rot="1800000">
                  <a:off x="2855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E2D8AC7E-1293-FBA9-092B-0085CADCD60C}"/>
                    </a:ext>
                  </a:extLst>
                </p:cNvPr>
                <p:cNvSpPr/>
                <p:nvPr/>
              </p:nvSpPr>
              <p:spPr bwMode="auto">
                <a:xfrm flipV="1">
                  <a:off x="739748" y="4182691"/>
                  <a:ext cx="386604" cy="59660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0" name="台形 19">
                  <a:extLst>
                    <a:ext uri="{FF2B5EF4-FFF2-40B4-BE49-F238E27FC236}">
                      <a16:creationId xmlns:a16="http://schemas.microsoft.com/office/drawing/2014/main" id="{329E94B7-1ED6-C917-7FAA-7C0148338F29}"/>
                    </a:ext>
                  </a:extLst>
                </p:cNvPr>
                <p:cNvSpPr/>
                <p:nvPr/>
              </p:nvSpPr>
              <p:spPr bwMode="auto">
                <a:xfrm>
                  <a:off x="458135" y="3490234"/>
                  <a:ext cx="1453858" cy="990759"/>
                </a:xfrm>
                <a:prstGeom prst="trapezoid">
                  <a:avLst>
                    <a:gd name="adj" fmla="val 17498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30380152-F5D4-59E8-E1FC-2C5688A92940}"/>
                    </a:ext>
                  </a:extLst>
                </p:cNvPr>
                <p:cNvSpPr/>
                <p:nvPr/>
              </p:nvSpPr>
              <p:spPr bwMode="auto">
                <a:xfrm>
                  <a:off x="403561" y="4641275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2" name="四角形: 上の 2 つの角を丸める 21">
                  <a:extLst>
                    <a:ext uri="{FF2B5EF4-FFF2-40B4-BE49-F238E27FC236}">
                      <a16:creationId xmlns:a16="http://schemas.microsoft.com/office/drawing/2014/main" id="{D76EEB9A-9AC0-E006-417C-46B4F3291E2C}"/>
                    </a:ext>
                  </a:extLst>
                </p:cNvPr>
                <p:cNvSpPr/>
                <p:nvPr/>
              </p:nvSpPr>
              <p:spPr bwMode="auto">
                <a:xfrm>
                  <a:off x="559860" y="2774365"/>
                  <a:ext cx="1253084" cy="1105740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9196D9DC-749B-3698-A4B9-AACAF7990E80}"/>
                    </a:ext>
                  </a:extLst>
                </p:cNvPr>
                <p:cNvSpPr/>
                <p:nvPr/>
              </p:nvSpPr>
              <p:spPr bwMode="auto">
                <a:xfrm>
                  <a:off x="519863" y="2766534"/>
                  <a:ext cx="1330402" cy="1188246"/>
                </a:xfrm>
                <a:custGeom>
                  <a:avLst/>
                  <a:gdLst>
                    <a:gd name="connsiteX0" fmla="*/ 177888 w 1330402"/>
                    <a:gd name="connsiteY0" fmla="*/ 0 h 1188246"/>
                    <a:gd name="connsiteX1" fmla="*/ 245486 w 1330402"/>
                    <a:gd name="connsiteY1" fmla="*/ 88145 h 1188246"/>
                    <a:gd name="connsiteX2" fmla="*/ 669682 w 1330402"/>
                    <a:gd name="connsiteY2" fmla="*/ 277183 h 1188246"/>
                    <a:gd name="connsiteX3" fmla="*/ 1093879 w 1330402"/>
                    <a:gd name="connsiteY3" fmla="*/ 88145 h 1188246"/>
                    <a:gd name="connsiteX4" fmla="*/ 1158842 w 1330402"/>
                    <a:gd name="connsiteY4" fmla="*/ 3434 h 1188246"/>
                    <a:gd name="connsiteX5" fmla="*/ 1169644 w 1330402"/>
                    <a:gd name="connsiteY5" fmla="*/ 9298 h 1188246"/>
                    <a:gd name="connsiteX6" fmla="*/ 1330402 w 1330402"/>
                    <a:gd name="connsiteY6" fmla="*/ 311647 h 1188246"/>
                    <a:gd name="connsiteX7" fmla="*/ 1330402 w 1330402"/>
                    <a:gd name="connsiteY7" fmla="*/ 1188246 h 1188246"/>
                    <a:gd name="connsiteX8" fmla="*/ 0 w 1330402"/>
                    <a:gd name="connsiteY8" fmla="*/ 1188246 h 1188246"/>
                    <a:gd name="connsiteX9" fmla="*/ 0 w 1330402"/>
                    <a:gd name="connsiteY9" fmla="*/ 311647 h 1188246"/>
                    <a:gd name="connsiteX10" fmla="*/ 160758 w 1330402"/>
                    <a:gd name="connsiteY10" fmla="*/ 9298 h 118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0402" h="1188246">
                      <a:moveTo>
                        <a:pt x="177888" y="0"/>
                      </a:moveTo>
                      <a:lnTo>
                        <a:pt x="245486" y="88145"/>
                      </a:lnTo>
                      <a:cubicBezTo>
                        <a:pt x="354047" y="204942"/>
                        <a:pt x="504023" y="277183"/>
                        <a:pt x="669682" y="277183"/>
                      </a:cubicBezTo>
                      <a:cubicBezTo>
                        <a:pt x="835341" y="277183"/>
                        <a:pt x="985317" y="204942"/>
                        <a:pt x="1093879" y="88145"/>
                      </a:cubicBezTo>
                      <a:lnTo>
                        <a:pt x="1158842" y="3434"/>
                      </a:lnTo>
                      <a:lnTo>
                        <a:pt x="1169644" y="9298"/>
                      </a:lnTo>
                      <a:cubicBezTo>
                        <a:pt x="1266634" y="74823"/>
                        <a:pt x="1330402" y="185788"/>
                        <a:pt x="1330402" y="311647"/>
                      </a:cubicBezTo>
                      <a:lnTo>
                        <a:pt x="1330402" y="1188246"/>
                      </a:lnTo>
                      <a:lnTo>
                        <a:pt x="0" y="1188246"/>
                      </a:lnTo>
                      <a:lnTo>
                        <a:pt x="0" y="311647"/>
                      </a:lnTo>
                      <a:cubicBezTo>
                        <a:pt x="0" y="185788"/>
                        <a:pt x="63768" y="74823"/>
                        <a:pt x="160758" y="929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4" name="楕円 23">
                  <a:extLst>
                    <a:ext uri="{FF2B5EF4-FFF2-40B4-BE49-F238E27FC236}">
                      <a16:creationId xmlns:a16="http://schemas.microsoft.com/office/drawing/2014/main" id="{78A84B01-28F5-4931-CCEE-0E0C7C1DE73B}"/>
                    </a:ext>
                  </a:extLst>
                </p:cNvPr>
                <p:cNvSpPr/>
                <p:nvPr/>
              </p:nvSpPr>
              <p:spPr bwMode="auto">
                <a:xfrm rot="20700000">
                  <a:off x="314200" y="1956388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" name="楕円 24">
                  <a:extLst>
                    <a:ext uri="{FF2B5EF4-FFF2-40B4-BE49-F238E27FC236}">
                      <a16:creationId xmlns:a16="http://schemas.microsoft.com/office/drawing/2014/main" id="{764DF896-0660-56A2-4FB9-648688102573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646734" y="1956387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" name="楕円 25">
                  <a:extLst>
                    <a:ext uri="{FF2B5EF4-FFF2-40B4-BE49-F238E27FC236}">
                      <a16:creationId xmlns:a16="http://schemas.microsoft.com/office/drawing/2014/main" id="{016187D3-9CC6-6284-464E-5912AF3A1241}"/>
                    </a:ext>
                  </a:extLst>
                </p:cNvPr>
                <p:cNvSpPr/>
                <p:nvPr/>
              </p:nvSpPr>
              <p:spPr bwMode="auto">
                <a:xfrm>
                  <a:off x="483069" y="1455321"/>
                  <a:ext cx="1412952" cy="14129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2F97547D-13B2-48AB-172D-22C827A74B8E}"/>
                    </a:ext>
                  </a:extLst>
                </p:cNvPr>
                <p:cNvSpPr/>
                <p:nvPr/>
              </p:nvSpPr>
              <p:spPr bwMode="auto">
                <a:xfrm>
                  <a:off x="272480" y="983492"/>
                  <a:ext cx="1834131" cy="833989"/>
                </a:xfrm>
                <a:custGeom>
                  <a:avLst/>
                  <a:gdLst>
                    <a:gd name="connsiteX0" fmla="*/ 917065 w 1834131"/>
                    <a:gd name="connsiteY0" fmla="*/ 0 h 833989"/>
                    <a:gd name="connsiteX1" fmla="*/ 1119562 w 1834131"/>
                    <a:gd name="connsiteY1" fmla="*/ 83877 h 833989"/>
                    <a:gd name="connsiteX2" fmla="*/ 1159193 w 1834131"/>
                    <a:gd name="connsiteY2" fmla="*/ 142658 h 833989"/>
                    <a:gd name="connsiteX3" fmla="*/ 1168975 w 1834131"/>
                    <a:gd name="connsiteY3" fmla="*/ 137468 h 833989"/>
                    <a:gd name="connsiteX4" fmla="*/ 1348663 w 1834131"/>
                    <a:gd name="connsiteY4" fmla="*/ 137541 h 833989"/>
                    <a:gd name="connsiteX5" fmla="*/ 1475670 w 1834131"/>
                    <a:gd name="connsiteY5" fmla="*/ 264651 h 833989"/>
                    <a:gd name="connsiteX6" fmla="*/ 1477006 w 1834131"/>
                    <a:gd name="connsiteY6" fmla="*/ 271241 h 833989"/>
                    <a:gd name="connsiteX7" fmla="*/ 1493062 w 1834131"/>
                    <a:gd name="connsiteY7" fmla="*/ 266482 h 833989"/>
                    <a:gd name="connsiteX8" fmla="*/ 1750254 w 1834131"/>
                    <a:gd name="connsiteY8" fmla="*/ 345117 h 833989"/>
                    <a:gd name="connsiteX9" fmla="*/ 1750254 w 1834131"/>
                    <a:gd name="connsiteY9" fmla="*/ 750111 h 833989"/>
                    <a:gd name="connsiteX10" fmla="*/ 1345260 w 1834131"/>
                    <a:gd name="connsiteY10" fmla="*/ 750111 h 833989"/>
                    <a:gd name="connsiteX11" fmla="*/ 1282353 w 1834131"/>
                    <a:gd name="connsiteY11" fmla="*/ 655377 h 833989"/>
                    <a:gd name="connsiteX12" fmla="*/ 1269299 w 1834131"/>
                    <a:gd name="connsiteY12" fmla="*/ 588294 h 833989"/>
                    <a:gd name="connsiteX13" fmla="*/ 1260279 w 1834131"/>
                    <a:gd name="connsiteY13" fmla="*/ 589237 h 833989"/>
                    <a:gd name="connsiteX14" fmla="*/ 1168798 w 1834131"/>
                    <a:gd name="connsiteY14" fmla="*/ 571273 h 833989"/>
                    <a:gd name="connsiteX15" fmla="*/ 1091451 w 1834131"/>
                    <a:gd name="connsiteY15" fmla="*/ 519225 h 833989"/>
                    <a:gd name="connsiteX16" fmla="*/ 1088387 w 1834131"/>
                    <a:gd name="connsiteY16" fmla="*/ 514593 h 833989"/>
                    <a:gd name="connsiteX17" fmla="*/ 1077180 w 1834131"/>
                    <a:gd name="connsiteY17" fmla="*/ 523840 h 833989"/>
                    <a:gd name="connsiteX18" fmla="*/ 917065 w 1834131"/>
                    <a:gd name="connsiteY18" fmla="*/ 572748 h 833989"/>
                    <a:gd name="connsiteX19" fmla="*/ 756951 w 1834131"/>
                    <a:gd name="connsiteY19" fmla="*/ 523840 h 833989"/>
                    <a:gd name="connsiteX20" fmla="*/ 746035 w 1834131"/>
                    <a:gd name="connsiteY20" fmla="*/ 514834 h 833989"/>
                    <a:gd name="connsiteX21" fmla="*/ 743219 w 1834131"/>
                    <a:gd name="connsiteY21" fmla="*/ 519083 h 833989"/>
                    <a:gd name="connsiteX22" fmla="*/ 665830 w 1834131"/>
                    <a:gd name="connsiteY22" fmla="*/ 571069 h 833989"/>
                    <a:gd name="connsiteX23" fmla="*/ 574333 w 1834131"/>
                    <a:gd name="connsiteY23" fmla="*/ 588957 h 833989"/>
                    <a:gd name="connsiteX24" fmla="*/ 564897 w 1834131"/>
                    <a:gd name="connsiteY24" fmla="*/ 587963 h 833989"/>
                    <a:gd name="connsiteX25" fmla="*/ 551779 w 1834131"/>
                    <a:gd name="connsiteY25" fmla="*/ 655378 h 833989"/>
                    <a:gd name="connsiteX26" fmla="*/ 488871 w 1834131"/>
                    <a:gd name="connsiteY26" fmla="*/ 750112 h 833989"/>
                    <a:gd name="connsiteX27" fmla="*/ 83877 w 1834131"/>
                    <a:gd name="connsiteY27" fmla="*/ 750112 h 833989"/>
                    <a:gd name="connsiteX28" fmla="*/ 83877 w 1834131"/>
                    <a:gd name="connsiteY28" fmla="*/ 345118 h 833989"/>
                    <a:gd name="connsiteX29" fmla="*/ 341070 w 1834131"/>
                    <a:gd name="connsiteY29" fmla="*/ 266483 h 833989"/>
                    <a:gd name="connsiteX30" fmla="*/ 357736 w 1834131"/>
                    <a:gd name="connsiteY30" fmla="*/ 271423 h 833989"/>
                    <a:gd name="connsiteX31" fmla="*/ 359208 w 1834131"/>
                    <a:gd name="connsiteY31" fmla="*/ 264196 h 833989"/>
                    <a:gd name="connsiteX32" fmla="*/ 486318 w 1834131"/>
                    <a:gd name="connsiteY32" fmla="*/ 137190 h 833989"/>
                    <a:gd name="connsiteX33" fmla="*/ 666007 w 1834131"/>
                    <a:gd name="connsiteY33" fmla="*/ 137263 h 833989"/>
                    <a:gd name="connsiteX34" fmla="*/ 675258 w 1834131"/>
                    <a:gd name="connsiteY34" fmla="*/ 142182 h 833989"/>
                    <a:gd name="connsiteX35" fmla="*/ 714568 w 1834131"/>
                    <a:gd name="connsiteY35" fmla="*/ 83877 h 833989"/>
                    <a:gd name="connsiteX36" fmla="*/ 917065 w 1834131"/>
                    <a:gd name="connsiteY36" fmla="*/ 0 h 83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834131" h="833989">
                      <a:moveTo>
                        <a:pt x="917065" y="0"/>
                      </a:moveTo>
                      <a:cubicBezTo>
                        <a:pt x="996145" y="0"/>
                        <a:pt x="1067739" y="32054"/>
                        <a:pt x="1119562" y="83877"/>
                      </a:cubicBezTo>
                      <a:lnTo>
                        <a:pt x="1159193" y="142658"/>
                      </a:lnTo>
                      <a:lnTo>
                        <a:pt x="1168975" y="137468"/>
                      </a:lnTo>
                      <a:cubicBezTo>
                        <a:pt x="1224494" y="114497"/>
                        <a:pt x="1288777" y="112707"/>
                        <a:pt x="1348663" y="137541"/>
                      </a:cubicBezTo>
                      <a:cubicBezTo>
                        <a:pt x="1408549" y="162375"/>
                        <a:pt x="1452699" y="209132"/>
                        <a:pt x="1475670" y="264651"/>
                      </a:cubicBezTo>
                      <a:lnTo>
                        <a:pt x="1477006" y="271241"/>
                      </a:lnTo>
                      <a:lnTo>
                        <a:pt x="1493062" y="266482"/>
                      </a:lnTo>
                      <a:cubicBezTo>
                        <a:pt x="1583316" y="249008"/>
                        <a:pt x="1680357" y="275220"/>
                        <a:pt x="1750254" y="345117"/>
                      </a:cubicBezTo>
                      <a:cubicBezTo>
                        <a:pt x="1862090" y="456953"/>
                        <a:pt x="1862090" y="638275"/>
                        <a:pt x="1750254" y="750111"/>
                      </a:cubicBezTo>
                      <a:cubicBezTo>
                        <a:pt x="1638418" y="861947"/>
                        <a:pt x="1457096" y="861947"/>
                        <a:pt x="1345260" y="750111"/>
                      </a:cubicBezTo>
                      <a:cubicBezTo>
                        <a:pt x="1317301" y="722152"/>
                        <a:pt x="1296332" y="689850"/>
                        <a:pt x="1282353" y="655377"/>
                      </a:cubicBezTo>
                      <a:lnTo>
                        <a:pt x="1269299" y="588294"/>
                      </a:lnTo>
                      <a:lnTo>
                        <a:pt x="1260279" y="589237"/>
                      </a:lnTo>
                      <a:cubicBezTo>
                        <a:pt x="1229783" y="589451"/>
                        <a:pt x="1198741" y="583690"/>
                        <a:pt x="1168798" y="571273"/>
                      </a:cubicBezTo>
                      <a:cubicBezTo>
                        <a:pt x="1138855" y="558856"/>
                        <a:pt x="1112846" y="540958"/>
                        <a:pt x="1091451" y="519225"/>
                      </a:cubicBezTo>
                      <a:lnTo>
                        <a:pt x="1088387" y="514593"/>
                      </a:lnTo>
                      <a:lnTo>
                        <a:pt x="1077180" y="523840"/>
                      </a:lnTo>
                      <a:cubicBezTo>
                        <a:pt x="1031474" y="554718"/>
                        <a:pt x="976375" y="572748"/>
                        <a:pt x="917065" y="572748"/>
                      </a:cubicBezTo>
                      <a:cubicBezTo>
                        <a:pt x="857755" y="572748"/>
                        <a:pt x="802656" y="554718"/>
                        <a:pt x="756951" y="523840"/>
                      </a:cubicBezTo>
                      <a:lnTo>
                        <a:pt x="746035" y="514834"/>
                      </a:lnTo>
                      <a:lnTo>
                        <a:pt x="743219" y="519083"/>
                      </a:lnTo>
                      <a:cubicBezTo>
                        <a:pt x="721807" y="540799"/>
                        <a:pt x="695783" y="558676"/>
                        <a:pt x="665830" y="571069"/>
                      </a:cubicBezTo>
                      <a:cubicBezTo>
                        <a:pt x="635877" y="583461"/>
                        <a:pt x="604830" y="589197"/>
                        <a:pt x="574333" y="588957"/>
                      </a:cubicBezTo>
                      <a:lnTo>
                        <a:pt x="564897" y="587963"/>
                      </a:lnTo>
                      <a:lnTo>
                        <a:pt x="551779" y="655378"/>
                      </a:lnTo>
                      <a:cubicBezTo>
                        <a:pt x="537799" y="689851"/>
                        <a:pt x="516830" y="722153"/>
                        <a:pt x="488871" y="750112"/>
                      </a:cubicBezTo>
                      <a:cubicBezTo>
                        <a:pt x="377035" y="861948"/>
                        <a:pt x="195713" y="861948"/>
                        <a:pt x="83877" y="750112"/>
                      </a:cubicBezTo>
                      <a:cubicBezTo>
                        <a:pt x="-27959" y="638276"/>
                        <a:pt x="-27959" y="456954"/>
                        <a:pt x="83877" y="345118"/>
                      </a:cubicBezTo>
                      <a:cubicBezTo>
                        <a:pt x="153774" y="275221"/>
                        <a:pt x="250815" y="249009"/>
                        <a:pt x="341070" y="266483"/>
                      </a:cubicBezTo>
                      <a:lnTo>
                        <a:pt x="357736" y="271423"/>
                      </a:lnTo>
                      <a:lnTo>
                        <a:pt x="359208" y="264196"/>
                      </a:lnTo>
                      <a:cubicBezTo>
                        <a:pt x="382223" y="208696"/>
                        <a:pt x="426412" y="161975"/>
                        <a:pt x="486318" y="137190"/>
                      </a:cubicBezTo>
                      <a:cubicBezTo>
                        <a:pt x="546225" y="112404"/>
                        <a:pt x="610506" y="114247"/>
                        <a:pt x="666007" y="137263"/>
                      </a:cubicBezTo>
                      <a:lnTo>
                        <a:pt x="675258" y="142182"/>
                      </a:lnTo>
                      <a:lnTo>
                        <a:pt x="714568" y="83877"/>
                      </a:lnTo>
                      <a:cubicBezTo>
                        <a:pt x="766392" y="32054"/>
                        <a:pt x="837985" y="0"/>
                        <a:pt x="917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" name="楕円 27">
                  <a:extLst>
                    <a:ext uri="{FF2B5EF4-FFF2-40B4-BE49-F238E27FC236}">
                      <a16:creationId xmlns:a16="http://schemas.microsoft.com/office/drawing/2014/main" id="{E479DD28-AF7A-655A-0E24-42CFCDC3605B}"/>
                    </a:ext>
                  </a:extLst>
                </p:cNvPr>
                <p:cNvSpPr/>
                <p:nvPr/>
              </p:nvSpPr>
              <p:spPr bwMode="auto">
                <a:xfrm>
                  <a:off x="641002" y="1941590"/>
                  <a:ext cx="327802" cy="32780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29" name="楕円 28">
                  <a:extLst>
                    <a:ext uri="{FF2B5EF4-FFF2-40B4-BE49-F238E27FC236}">
                      <a16:creationId xmlns:a16="http://schemas.microsoft.com/office/drawing/2014/main" id="{57D2B82A-210D-E270-192A-E1EB1E106A47}"/>
                    </a:ext>
                  </a:extLst>
                </p:cNvPr>
                <p:cNvSpPr/>
                <p:nvPr/>
              </p:nvSpPr>
              <p:spPr bwMode="auto">
                <a:xfrm>
                  <a:off x="1393477" y="1941590"/>
                  <a:ext cx="327802" cy="327802"/>
                </a:xfrm>
                <a:prstGeom prst="ellipse">
                  <a:avLst/>
                </a:prstGeom>
                <a:solidFill>
                  <a:schemeClr val="bg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0" name="ひし形 29">
                  <a:extLst>
                    <a:ext uri="{FF2B5EF4-FFF2-40B4-BE49-F238E27FC236}">
                      <a16:creationId xmlns:a16="http://schemas.microsoft.com/office/drawing/2014/main" id="{F308FBE9-30A7-3ED1-F1D2-A1890E663DCA}"/>
                    </a:ext>
                  </a:extLst>
                </p:cNvPr>
                <p:cNvSpPr/>
                <p:nvPr/>
              </p:nvSpPr>
              <p:spPr bwMode="auto">
                <a:xfrm>
                  <a:off x="989616" y="2488737"/>
                  <a:ext cx="388694" cy="110258"/>
                </a:xfrm>
                <a:prstGeom prst="diamond">
                  <a:avLst/>
                </a:prstGeom>
                <a:solidFill>
                  <a:srgbClr val="FF00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6F4CAFE6-5BD1-59F6-EE8A-333BEFE47062}"/>
                    </a:ext>
                  </a:extLst>
                </p:cNvPr>
                <p:cNvSpPr/>
                <p:nvPr/>
              </p:nvSpPr>
              <p:spPr bwMode="auto">
                <a:xfrm>
                  <a:off x="754148" y="2057740"/>
                  <a:ext cx="95502" cy="95502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E7C0F7DF-FEDF-54B6-4000-8CE256E86EA4}"/>
                    </a:ext>
                  </a:extLst>
                </p:cNvPr>
                <p:cNvSpPr/>
                <p:nvPr/>
              </p:nvSpPr>
              <p:spPr bwMode="auto">
                <a:xfrm>
                  <a:off x="1506623" y="2057740"/>
                  <a:ext cx="95502" cy="95502"/>
                </a:xfrm>
                <a:prstGeom prst="ellipse">
                  <a:avLst/>
                </a:prstGeom>
                <a:solidFill>
                  <a:schemeClr val="tx1"/>
                </a:solidFill>
                <a:ln w="38100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4655A41E-69F8-E1B8-FB75-A2DF3A4D62AE}"/>
                  </a:ext>
                </a:extLst>
              </p:cNvPr>
              <p:cNvGrpSpPr/>
              <p:nvPr/>
            </p:nvGrpSpPr>
            <p:grpSpPr>
              <a:xfrm>
                <a:off x="5750790" y="983492"/>
                <a:ext cx="1346726" cy="4065587"/>
                <a:chOff x="5406474" y="983492"/>
                <a:chExt cx="1346726" cy="4065587"/>
              </a:xfrm>
            </p:grpSpPr>
            <p:sp>
              <p:nvSpPr>
                <p:cNvPr id="14" name="正方形/長方形 13">
                  <a:extLst>
                    <a:ext uri="{FF2B5EF4-FFF2-40B4-BE49-F238E27FC236}">
                      <a16:creationId xmlns:a16="http://schemas.microsoft.com/office/drawing/2014/main" id="{47E0F929-EE6F-7B72-7F0E-9E98D463F869}"/>
                    </a:ext>
                  </a:extLst>
                </p:cNvPr>
                <p:cNvSpPr/>
                <p:nvPr/>
              </p:nvSpPr>
              <p:spPr bwMode="auto">
                <a:xfrm>
                  <a:off x="5406474" y="983492"/>
                  <a:ext cx="1346726" cy="4065587"/>
                </a:xfrm>
                <a:prstGeom prst="rect">
                  <a:avLst/>
                </a:prstGeom>
                <a:pattFill prst="wdUpDiag">
                  <a:fgClr>
                    <a:schemeClr val="bg1">
                      <a:lumMod val="7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cxnSp>
              <p:nvCxnSpPr>
                <p:cNvPr id="15" name="直線コネクタ 14">
                  <a:extLst>
                    <a:ext uri="{FF2B5EF4-FFF2-40B4-BE49-F238E27FC236}">
                      <a16:creationId xmlns:a16="http://schemas.microsoft.com/office/drawing/2014/main" id="{B5D486FB-DC28-8E31-3268-5091C23B1E06}"/>
                    </a:ext>
                  </a:extLst>
                </p:cNvPr>
                <p:cNvCxnSpPr/>
                <p:nvPr/>
              </p:nvCxnSpPr>
              <p:spPr bwMode="auto">
                <a:xfrm>
                  <a:off x="6753200" y="983492"/>
                  <a:ext cx="0" cy="4065587"/>
                </a:xfrm>
                <a:prstGeom prst="line">
                  <a:avLst/>
                </a:prstGeom>
                <a:noFill/>
                <a:ln w="381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A94ED07D-7C1E-ABCF-65A4-E0E70F2ABD9B}"/>
                  </a:ext>
                </a:extLst>
              </p:cNvPr>
              <p:cNvSpPr/>
              <p:nvPr/>
            </p:nvSpPr>
            <p:spPr>
              <a:xfrm rot="18000000" flipH="1" flipV="1">
                <a:off x="6584720" y="2668618"/>
                <a:ext cx="578749" cy="640819"/>
              </a:xfrm>
              <a:custGeom>
                <a:avLst/>
                <a:gdLst>
                  <a:gd name="connsiteX0" fmla="*/ 1502028 w 2087855"/>
                  <a:gd name="connsiteY0" fmla="*/ 0 h 2311774"/>
                  <a:gd name="connsiteX1" fmla="*/ 1215432 w 2087855"/>
                  <a:gd name="connsiteY1" fmla="*/ 0 h 2311774"/>
                  <a:gd name="connsiteX2" fmla="*/ 629605 w 2087855"/>
                  <a:gd name="connsiteY2" fmla="*/ 585827 h 2311774"/>
                  <a:gd name="connsiteX3" fmla="*/ 629605 w 2087855"/>
                  <a:gd name="connsiteY3" fmla="*/ 650679 h 2311774"/>
                  <a:gd name="connsiteX4" fmla="*/ 628565 w 2087855"/>
                  <a:gd name="connsiteY4" fmla="*/ 649625 h 2311774"/>
                  <a:gd name="connsiteX5" fmla="*/ 63895 w 2087855"/>
                  <a:gd name="connsiteY5" fmla="*/ 1206629 h 2311774"/>
                  <a:gd name="connsiteX6" fmla="*/ 61821 w 2087855"/>
                  <a:gd name="connsiteY6" fmla="*/ 1510115 h 2311774"/>
                  <a:gd name="connsiteX7" fmla="*/ 365307 w 2087855"/>
                  <a:gd name="connsiteY7" fmla="*/ 1512189 h 2311774"/>
                  <a:gd name="connsiteX8" fmla="*/ 710528 w 2087855"/>
                  <a:gd name="connsiteY8" fmla="*/ 1171654 h 2311774"/>
                  <a:gd name="connsiteX9" fmla="*/ 766585 w 2087855"/>
                  <a:gd name="connsiteY9" fmla="*/ 1171654 h 2311774"/>
                  <a:gd name="connsiteX10" fmla="*/ 766585 w 2087855"/>
                  <a:gd name="connsiteY10" fmla="*/ 2063682 h 2311774"/>
                  <a:gd name="connsiteX11" fmla="*/ 911676 w 2087855"/>
                  <a:gd name="connsiteY11" fmla="*/ 2208773 h 2311774"/>
                  <a:gd name="connsiteX12" fmla="*/ 1056767 w 2087855"/>
                  <a:gd name="connsiteY12" fmla="*/ 2063682 h 2311774"/>
                  <a:gd name="connsiteX13" fmla="*/ 1056767 w 2087855"/>
                  <a:gd name="connsiteY13" fmla="*/ 1171654 h 2311774"/>
                  <a:gd name="connsiteX14" fmla="*/ 1115835 w 2087855"/>
                  <a:gd name="connsiteY14" fmla="*/ 1171654 h 2311774"/>
                  <a:gd name="connsiteX15" fmla="*/ 1115835 w 2087855"/>
                  <a:gd name="connsiteY15" fmla="*/ 2166683 h 2311774"/>
                  <a:gd name="connsiteX16" fmla="*/ 1260926 w 2087855"/>
                  <a:gd name="connsiteY16" fmla="*/ 2311774 h 2311774"/>
                  <a:gd name="connsiteX17" fmla="*/ 1406017 w 2087855"/>
                  <a:gd name="connsiteY17" fmla="*/ 2166683 h 2311774"/>
                  <a:gd name="connsiteX18" fmla="*/ 1406017 w 2087855"/>
                  <a:gd name="connsiteY18" fmla="*/ 1171654 h 2311774"/>
                  <a:gd name="connsiteX19" fmla="*/ 1465085 w 2087855"/>
                  <a:gd name="connsiteY19" fmla="*/ 1171654 h 2311774"/>
                  <a:gd name="connsiteX20" fmla="*/ 1465085 w 2087855"/>
                  <a:gd name="connsiteY20" fmla="*/ 2063682 h 2311774"/>
                  <a:gd name="connsiteX21" fmla="*/ 1610176 w 2087855"/>
                  <a:gd name="connsiteY21" fmla="*/ 2208773 h 2311774"/>
                  <a:gd name="connsiteX22" fmla="*/ 1755267 w 2087855"/>
                  <a:gd name="connsiteY22" fmla="*/ 2063682 h 2311774"/>
                  <a:gd name="connsiteX23" fmla="*/ 1755267 w 2087855"/>
                  <a:gd name="connsiteY23" fmla="*/ 1171654 h 2311774"/>
                  <a:gd name="connsiteX24" fmla="*/ 1814335 w 2087855"/>
                  <a:gd name="connsiteY24" fmla="*/ 1171654 h 2311774"/>
                  <a:gd name="connsiteX25" fmla="*/ 1814335 w 2087855"/>
                  <a:gd name="connsiteY25" fmla="*/ 1904406 h 2311774"/>
                  <a:gd name="connsiteX26" fmla="*/ 1951095 w 2087855"/>
                  <a:gd name="connsiteY26" fmla="*/ 2041166 h 2311774"/>
                  <a:gd name="connsiteX27" fmla="*/ 2087855 w 2087855"/>
                  <a:gd name="connsiteY27" fmla="*/ 1904406 h 2311774"/>
                  <a:gd name="connsiteX28" fmla="*/ 2087855 w 2087855"/>
                  <a:gd name="connsiteY28" fmla="*/ 1171654 h 2311774"/>
                  <a:gd name="connsiteX29" fmla="*/ 2087855 w 2087855"/>
                  <a:gd name="connsiteY29" fmla="*/ 1140119 h 2311774"/>
                  <a:gd name="connsiteX30" fmla="*/ 2087855 w 2087855"/>
                  <a:gd name="connsiteY30" fmla="*/ 585827 h 2311774"/>
                  <a:gd name="connsiteX31" fmla="*/ 1502028 w 2087855"/>
                  <a:gd name="connsiteY31" fmla="*/ 0 h 23117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087855" h="2311774">
                    <a:moveTo>
                      <a:pt x="1502028" y="0"/>
                    </a:moveTo>
                    <a:lnTo>
                      <a:pt x="1215432" y="0"/>
                    </a:lnTo>
                    <a:cubicBezTo>
                      <a:pt x="891889" y="0"/>
                      <a:pt x="629605" y="262284"/>
                      <a:pt x="629605" y="585827"/>
                    </a:cubicBezTo>
                    <a:lnTo>
                      <a:pt x="629605" y="650679"/>
                    </a:lnTo>
                    <a:lnTo>
                      <a:pt x="628565" y="649625"/>
                    </a:lnTo>
                    <a:lnTo>
                      <a:pt x="63895" y="1206629"/>
                    </a:lnTo>
                    <a:cubicBezTo>
                      <a:pt x="-20482" y="1289861"/>
                      <a:pt x="-21411" y="1425737"/>
                      <a:pt x="61821" y="1510115"/>
                    </a:cubicBezTo>
                    <a:cubicBezTo>
                      <a:pt x="145054" y="1594492"/>
                      <a:pt x="280930" y="1595421"/>
                      <a:pt x="365307" y="1512189"/>
                    </a:cubicBezTo>
                    <a:lnTo>
                      <a:pt x="710528" y="1171654"/>
                    </a:lnTo>
                    <a:lnTo>
                      <a:pt x="766585" y="1171654"/>
                    </a:lnTo>
                    <a:lnTo>
                      <a:pt x="766585" y="2063682"/>
                    </a:lnTo>
                    <a:cubicBezTo>
                      <a:pt x="766585" y="2143814"/>
                      <a:pt x="831544" y="2208773"/>
                      <a:pt x="911676" y="2208773"/>
                    </a:cubicBezTo>
                    <a:cubicBezTo>
                      <a:pt x="991808" y="2208773"/>
                      <a:pt x="1056767" y="2143814"/>
                      <a:pt x="1056767" y="2063682"/>
                    </a:cubicBezTo>
                    <a:lnTo>
                      <a:pt x="1056767" y="1171654"/>
                    </a:lnTo>
                    <a:lnTo>
                      <a:pt x="1115835" y="1171654"/>
                    </a:lnTo>
                    <a:lnTo>
                      <a:pt x="1115835" y="2166683"/>
                    </a:lnTo>
                    <a:cubicBezTo>
                      <a:pt x="1115835" y="2246815"/>
                      <a:pt x="1180794" y="2311774"/>
                      <a:pt x="1260926" y="2311774"/>
                    </a:cubicBezTo>
                    <a:cubicBezTo>
                      <a:pt x="1341058" y="2311774"/>
                      <a:pt x="1406017" y="2246815"/>
                      <a:pt x="1406017" y="2166683"/>
                    </a:cubicBezTo>
                    <a:lnTo>
                      <a:pt x="1406017" y="1171654"/>
                    </a:lnTo>
                    <a:lnTo>
                      <a:pt x="1465085" y="1171654"/>
                    </a:lnTo>
                    <a:lnTo>
                      <a:pt x="1465085" y="2063682"/>
                    </a:lnTo>
                    <a:cubicBezTo>
                      <a:pt x="1465085" y="2143814"/>
                      <a:pt x="1530044" y="2208773"/>
                      <a:pt x="1610176" y="2208773"/>
                    </a:cubicBezTo>
                    <a:cubicBezTo>
                      <a:pt x="1690308" y="2208773"/>
                      <a:pt x="1755267" y="2143814"/>
                      <a:pt x="1755267" y="2063682"/>
                    </a:cubicBezTo>
                    <a:lnTo>
                      <a:pt x="1755267" y="1171654"/>
                    </a:lnTo>
                    <a:lnTo>
                      <a:pt x="1814335" y="1171654"/>
                    </a:lnTo>
                    <a:lnTo>
                      <a:pt x="1814335" y="1904406"/>
                    </a:lnTo>
                    <a:cubicBezTo>
                      <a:pt x="1814335" y="1979936"/>
                      <a:pt x="1875565" y="2041166"/>
                      <a:pt x="1951095" y="2041166"/>
                    </a:cubicBezTo>
                    <a:cubicBezTo>
                      <a:pt x="2026625" y="2041166"/>
                      <a:pt x="2087855" y="1979936"/>
                      <a:pt x="2087855" y="1904406"/>
                    </a:cubicBezTo>
                    <a:lnTo>
                      <a:pt x="2087855" y="1171654"/>
                    </a:lnTo>
                    <a:lnTo>
                      <a:pt x="2087855" y="1140119"/>
                    </a:lnTo>
                    <a:lnTo>
                      <a:pt x="2087855" y="585827"/>
                    </a:lnTo>
                    <a:cubicBezTo>
                      <a:pt x="2087855" y="262284"/>
                      <a:pt x="1825571" y="0"/>
                      <a:pt x="1502028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56670A1B-5146-3B39-4F33-40D18B9CCD1F}"/>
                  </a:ext>
                </a:extLst>
              </p:cNvPr>
              <p:cNvSpPr/>
              <p:nvPr/>
            </p:nvSpPr>
            <p:spPr bwMode="auto">
              <a:xfrm rot="7359131" flipH="1">
                <a:off x="7201680" y="2800114"/>
                <a:ext cx="789230" cy="1118265"/>
              </a:xfrm>
              <a:custGeom>
                <a:avLst/>
                <a:gdLst>
                  <a:gd name="connsiteX0" fmla="*/ 427532 w 789230"/>
                  <a:gd name="connsiteY0" fmla="*/ 1118265 h 1118265"/>
                  <a:gd name="connsiteX1" fmla="*/ 427532 w 789230"/>
                  <a:gd name="connsiteY1" fmla="*/ 594003 h 1118265"/>
                  <a:gd name="connsiteX2" fmla="*/ 463516 w 789230"/>
                  <a:gd name="connsiteY2" fmla="*/ 617062 h 1118265"/>
                  <a:gd name="connsiteX3" fmla="*/ 490828 w 789230"/>
                  <a:gd name="connsiteY3" fmla="*/ 630916 h 1118265"/>
                  <a:gd name="connsiteX4" fmla="*/ 677500 w 789230"/>
                  <a:gd name="connsiteY4" fmla="*/ 339609 h 1118265"/>
                  <a:gd name="connsiteX5" fmla="*/ 789230 w 789230"/>
                  <a:gd name="connsiteY5" fmla="*/ 458126 h 1118265"/>
                  <a:gd name="connsiteX6" fmla="*/ 787673 w 789230"/>
                  <a:gd name="connsiteY6" fmla="*/ 391367 h 1118265"/>
                  <a:gd name="connsiteX7" fmla="*/ 694186 w 789230"/>
                  <a:gd name="connsiteY7" fmla="*/ 257097 h 1118265"/>
                  <a:gd name="connsiteX8" fmla="*/ 345810 w 789230"/>
                  <a:gd name="connsiteY8" fmla="*/ 33854 h 1118265"/>
                  <a:gd name="connsiteX9" fmla="*/ 266689 w 789230"/>
                  <a:gd name="connsiteY9" fmla="*/ 3105 h 1118265"/>
                  <a:gd name="connsiteX10" fmla="*/ 233032 w 789230"/>
                  <a:gd name="connsiteY10" fmla="*/ 3889 h 1118265"/>
                  <a:gd name="connsiteX11" fmla="*/ 213766 w 789230"/>
                  <a:gd name="connsiteY11" fmla="*/ 0 h 1118265"/>
                  <a:gd name="connsiteX12" fmla="*/ 189466 w 789230"/>
                  <a:gd name="connsiteY12" fmla="*/ 4906 h 1118265"/>
                  <a:gd name="connsiteX13" fmla="*/ 184762 w 789230"/>
                  <a:gd name="connsiteY13" fmla="*/ 5016 h 1118265"/>
                  <a:gd name="connsiteX14" fmla="*/ 181111 w 789230"/>
                  <a:gd name="connsiteY14" fmla="*/ 6593 h 1118265"/>
                  <a:gd name="connsiteX15" fmla="*/ 130559 w 789230"/>
                  <a:gd name="connsiteY15" fmla="*/ 16799 h 1118265"/>
                  <a:gd name="connsiteX16" fmla="*/ 0 w 789230"/>
                  <a:gd name="connsiteY16" fmla="*/ 213766 h 1118265"/>
                  <a:gd name="connsiteX17" fmla="*/ 0 w 789230"/>
                  <a:gd name="connsiteY17" fmla="*/ 1118265 h 1118265"/>
                  <a:gd name="connsiteX0" fmla="*/ 677500 w 789230"/>
                  <a:gd name="connsiteY0" fmla="*/ 339609 h 1118265"/>
                  <a:gd name="connsiteX1" fmla="*/ 789230 w 789230"/>
                  <a:gd name="connsiteY1" fmla="*/ 458126 h 1118265"/>
                  <a:gd name="connsiteX2" fmla="*/ 787673 w 789230"/>
                  <a:gd name="connsiteY2" fmla="*/ 391367 h 1118265"/>
                  <a:gd name="connsiteX3" fmla="*/ 694186 w 789230"/>
                  <a:gd name="connsiteY3" fmla="*/ 257097 h 1118265"/>
                  <a:gd name="connsiteX4" fmla="*/ 345810 w 789230"/>
                  <a:gd name="connsiteY4" fmla="*/ 33854 h 1118265"/>
                  <a:gd name="connsiteX5" fmla="*/ 266689 w 789230"/>
                  <a:gd name="connsiteY5" fmla="*/ 3105 h 1118265"/>
                  <a:gd name="connsiteX6" fmla="*/ 233032 w 789230"/>
                  <a:gd name="connsiteY6" fmla="*/ 3889 h 1118265"/>
                  <a:gd name="connsiteX7" fmla="*/ 213766 w 789230"/>
                  <a:gd name="connsiteY7" fmla="*/ 0 h 1118265"/>
                  <a:gd name="connsiteX8" fmla="*/ 189466 w 789230"/>
                  <a:gd name="connsiteY8" fmla="*/ 4906 h 1118265"/>
                  <a:gd name="connsiteX9" fmla="*/ 184762 w 789230"/>
                  <a:gd name="connsiteY9" fmla="*/ 5016 h 1118265"/>
                  <a:gd name="connsiteX10" fmla="*/ 181111 w 789230"/>
                  <a:gd name="connsiteY10" fmla="*/ 6593 h 1118265"/>
                  <a:gd name="connsiteX11" fmla="*/ 130559 w 789230"/>
                  <a:gd name="connsiteY11" fmla="*/ 16799 h 1118265"/>
                  <a:gd name="connsiteX12" fmla="*/ 0 w 789230"/>
                  <a:gd name="connsiteY12" fmla="*/ 213766 h 1118265"/>
                  <a:gd name="connsiteX13" fmla="*/ 0 w 789230"/>
                  <a:gd name="connsiteY13" fmla="*/ 1118265 h 1118265"/>
                  <a:gd name="connsiteX14" fmla="*/ 427532 w 789230"/>
                  <a:gd name="connsiteY14" fmla="*/ 1118265 h 1118265"/>
                  <a:gd name="connsiteX15" fmla="*/ 427532 w 789230"/>
                  <a:gd name="connsiteY15" fmla="*/ 594003 h 1118265"/>
                  <a:gd name="connsiteX16" fmla="*/ 463516 w 789230"/>
                  <a:gd name="connsiteY16" fmla="*/ 617062 h 1118265"/>
                  <a:gd name="connsiteX17" fmla="*/ 490828 w 789230"/>
                  <a:gd name="connsiteY17" fmla="*/ 630916 h 1118265"/>
                  <a:gd name="connsiteX18" fmla="*/ 768940 w 789230"/>
                  <a:gd name="connsiteY18" fmla="*/ 431049 h 1118265"/>
                  <a:gd name="connsiteX0" fmla="*/ 677500 w 789230"/>
                  <a:gd name="connsiteY0" fmla="*/ 339609 h 1118265"/>
                  <a:gd name="connsiteX1" fmla="*/ 789230 w 789230"/>
                  <a:gd name="connsiteY1" fmla="*/ 458126 h 1118265"/>
                  <a:gd name="connsiteX2" fmla="*/ 787673 w 789230"/>
                  <a:gd name="connsiteY2" fmla="*/ 391367 h 1118265"/>
                  <a:gd name="connsiteX3" fmla="*/ 694186 w 789230"/>
                  <a:gd name="connsiteY3" fmla="*/ 257097 h 1118265"/>
                  <a:gd name="connsiteX4" fmla="*/ 345810 w 789230"/>
                  <a:gd name="connsiteY4" fmla="*/ 33854 h 1118265"/>
                  <a:gd name="connsiteX5" fmla="*/ 266689 w 789230"/>
                  <a:gd name="connsiteY5" fmla="*/ 3105 h 1118265"/>
                  <a:gd name="connsiteX6" fmla="*/ 233032 w 789230"/>
                  <a:gd name="connsiteY6" fmla="*/ 3889 h 1118265"/>
                  <a:gd name="connsiteX7" fmla="*/ 213766 w 789230"/>
                  <a:gd name="connsiteY7" fmla="*/ 0 h 1118265"/>
                  <a:gd name="connsiteX8" fmla="*/ 189466 w 789230"/>
                  <a:gd name="connsiteY8" fmla="*/ 4906 h 1118265"/>
                  <a:gd name="connsiteX9" fmla="*/ 184762 w 789230"/>
                  <a:gd name="connsiteY9" fmla="*/ 5016 h 1118265"/>
                  <a:gd name="connsiteX10" fmla="*/ 181111 w 789230"/>
                  <a:gd name="connsiteY10" fmla="*/ 6593 h 1118265"/>
                  <a:gd name="connsiteX11" fmla="*/ 130559 w 789230"/>
                  <a:gd name="connsiteY11" fmla="*/ 16799 h 1118265"/>
                  <a:gd name="connsiteX12" fmla="*/ 0 w 789230"/>
                  <a:gd name="connsiteY12" fmla="*/ 213766 h 1118265"/>
                  <a:gd name="connsiteX13" fmla="*/ 0 w 789230"/>
                  <a:gd name="connsiteY13" fmla="*/ 1118265 h 1118265"/>
                  <a:gd name="connsiteX14" fmla="*/ 427532 w 789230"/>
                  <a:gd name="connsiteY14" fmla="*/ 1118265 h 1118265"/>
                  <a:gd name="connsiteX15" fmla="*/ 427532 w 789230"/>
                  <a:gd name="connsiteY15" fmla="*/ 594003 h 1118265"/>
                  <a:gd name="connsiteX16" fmla="*/ 463516 w 789230"/>
                  <a:gd name="connsiteY16" fmla="*/ 617062 h 1118265"/>
                  <a:gd name="connsiteX17" fmla="*/ 490828 w 789230"/>
                  <a:gd name="connsiteY17" fmla="*/ 630916 h 1118265"/>
                  <a:gd name="connsiteX0" fmla="*/ 789230 w 789230"/>
                  <a:gd name="connsiteY0" fmla="*/ 458126 h 1118265"/>
                  <a:gd name="connsiteX1" fmla="*/ 787673 w 789230"/>
                  <a:gd name="connsiteY1" fmla="*/ 391367 h 1118265"/>
                  <a:gd name="connsiteX2" fmla="*/ 694186 w 789230"/>
                  <a:gd name="connsiteY2" fmla="*/ 257097 h 1118265"/>
                  <a:gd name="connsiteX3" fmla="*/ 345810 w 789230"/>
                  <a:gd name="connsiteY3" fmla="*/ 33854 h 1118265"/>
                  <a:gd name="connsiteX4" fmla="*/ 266689 w 789230"/>
                  <a:gd name="connsiteY4" fmla="*/ 3105 h 1118265"/>
                  <a:gd name="connsiteX5" fmla="*/ 233032 w 789230"/>
                  <a:gd name="connsiteY5" fmla="*/ 3889 h 1118265"/>
                  <a:gd name="connsiteX6" fmla="*/ 213766 w 789230"/>
                  <a:gd name="connsiteY6" fmla="*/ 0 h 1118265"/>
                  <a:gd name="connsiteX7" fmla="*/ 189466 w 789230"/>
                  <a:gd name="connsiteY7" fmla="*/ 4906 h 1118265"/>
                  <a:gd name="connsiteX8" fmla="*/ 184762 w 789230"/>
                  <a:gd name="connsiteY8" fmla="*/ 5016 h 1118265"/>
                  <a:gd name="connsiteX9" fmla="*/ 181111 w 789230"/>
                  <a:gd name="connsiteY9" fmla="*/ 6593 h 1118265"/>
                  <a:gd name="connsiteX10" fmla="*/ 130559 w 789230"/>
                  <a:gd name="connsiteY10" fmla="*/ 16799 h 1118265"/>
                  <a:gd name="connsiteX11" fmla="*/ 0 w 789230"/>
                  <a:gd name="connsiteY11" fmla="*/ 213766 h 1118265"/>
                  <a:gd name="connsiteX12" fmla="*/ 0 w 789230"/>
                  <a:gd name="connsiteY12" fmla="*/ 1118265 h 1118265"/>
                  <a:gd name="connsiteX13" fmla="*/ 427532 w 789230"/>
                  <a:gd name="connsiteY13" fmla="*/ 1118265 h 1118265"/>
                  <a:gd name="connsiteX14" fmla="*/ 427532 w 789230"/>
                  <a:gd name="connsiteY14" fmla="*/ 594003 h 1118265"/>
                  <a:gd name="connsiteX15" fmla="*/ 463516 w 789230"/>
                  <a:gd name="connsiteY15" fmla="*/ 617062 h 1118265"/>
                  <a:gd name="connsiteX16" fmla="*/ 490828 w 789230"/>
                  <a:gd name="connsiteY16" fmla="*/ 630916 h 11182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789230" h="1118265">
                    <a:moveTo>
                      <a:pt x="789230" y="458126"/>
                    </a:moveTo>
                    <a:lnTo>
                      <a:pt x="787673" y="391367"/>
                    </a:lnTo>
                    <a:cubicBezTo>
                      <a:pt x="775974" y="337925"/>
                      <a:pt x="743887" y="288946"/>
                      <a:pt x="694186" y="257097"/>
                    </a:cubicBezTo>
                    <a:lnTo>
                      <a:pt x="345810" y="33854"/>
                    </a:lnTo>
                    <a:cubicBezTo>
                      <a:pt x="320960" y="17930"/>
                      <a:pt x="294058" y="7795"/>
                      <a:pt x="266689" y="3105"/>
                    </a:cubicBezTo>
                    <a:lnTo>
                      <a:pt x="233032" y="3889"/>
                    </a:lnTo>
                    <a:lnTo>
                      <a:pt x="213766" y="0"/>
                    </a:lnTo>
                    <a:lnTo>
                      <a:pt x="189466" y="4906"/>
                    </a:lnTo>
                    <a:lnTo>
                      <a:pt x="184762" y="5016"/>
                    </a:lnTo>
                    <a:lnTo>
                      <a:pt x="181111" y="6593"/>
                    </a:lnTo>
                    <a:lnTo>
                      <a:pt x="130559" y="16799"/>
                    </a:lnTo>
                    <a:cubicBezTo>
                      <a:pt x="53835" y="49250"/>
                      <a:pt x="0" y="125221"/>
                      <a:pt x="0" y="213766"/>
                    </a:cubicBezTo>
                    <a:lnTo>
                      <a:pt x="0" y="1118265"/>
                    </a:lnTo>
                    <a:lnTo>
                      <a:pt x="427532" y="1118265"/>
                    </a:lnTo>
                    <a:lnTo>
                      <a:pt x="427532" y="594003"/>
                    </a:lnTo>
                    <a:lnTo>
                      <a:pt x="463516" y="617062"/>
                    </a:lnTo>
                    <a:lnTo>
                      <a:pt x="490828" y="630916"/>
                    </a:lnTo>
                  </a:path>
                </a:pathLst>
              </a:custGeom>
              <a:solidFill>
                <a:srgbClr val="7030A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BDABB99F-16CF-01FA-1D17-CDD7EE130C76}"/>
                </a:ext>
              </a:extLst>
            </p:cNvPr>
            <p:cNvGrpSpPr/>
            <p:nvPr/>
          </p:nvGrpSpPr>
          <p:grpSpPr>
            <a:xfrm flipH="1">
              <a:off x="7134508" y="4624154"/>
              <a:ext cx="783060" cy="422315"/>
              <a:chOff x="6758359" y="167068"/>
              <a:chExt cx="783060" cy="422315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01B9879B-7DE0-1E9F-6630-57B5B3FD8559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" name="四角形: 上の 2 つの角を丸める 6">
                <a:extLst>
                  <a:ext uri="{FF2B5EF4-FFF2-40B4-BE49-F238E27FC236}">
                    <a16:creationId xmlns:a16="http://schemas.microsoft.com/office/drawing/2014/main" id="{23DAB3D5-929E-26EF-5128-067A1F519D4C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481CB9A8-717F-373E-9CA1-B4468BFDC9D4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90405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フリーフォーム: 図形 87">
            <a:extLst>
              <a:ext uri="{FF2B5EF4-FFF2-40B4-BE49-F238E27FC236}">
                <a16:creationId xmlns:a16="http://schemas.microsoft.com/office/drawing/2014/main" id="{D2F60C45-3A70-CFE2-8B5E-5CBAABE59727}"/>
              </a:ext>
            </a:extLst>
          </p:cNvPr>
          <p:cNvSpPr/>
          <p:nvPr/>
        </p:nvSpPr>
        <p:spPr>
          <a:xfrm>
            <a:off x="227475" y="278650"/>
            <a:ext cx="6837381" cy="6225730"/>
          </a:xfrm>
          <a:custGeom>
            <a:avLst/>
            <a:gdLst>
              <a:gd name="connsiteX0" fmla="*/ 857191 w 6837381"/>
              <a:gd name="connsiteY0" fmla="*/ 0 h 5905146"/>
              <a:gd name="connsiteX1" fmla="*/ 5294549 w 6837381"/>
              <a:gd name="connsiteY1" fmla="*/ 0 h 5905146"/>
              <a:gd name="connsiteX2" fmla="*/ 6151740 w 6837381"/>
              <a:gd name="connsiteY2" fmla="*/ 857191 h 5905146"/>
              <a:gd name="connsiteX3" fmla="*/ 6151740 w 6837381"/>
              <a:gd name="connsiteY3" fmla="*/ 2596377 h 5905146"/>
              <a:gd name="connsiteX4" fmla="*/ 6190147 w 6837381"/>
              <a:gd name="connsiteY4" fmla="*/ 2604692 h 5905146"/>
              <a:gd name="connsiteX5" fmla="*/ 6809806 w 6837381"/>
              <a:gd name="connsiteY5" fmla="*/ 3632943 h 5905146"/>
              <a:gd name="connsiteX6" fmla="*/ 6202671 w 6837381"/>
              <a:gd name="connsiteY6" fmla="*/ 3046547 h 5905146"/>
              <a:gd name="connsiteX7" fmla="*/ 6151740 w 6837381"/>
              <a:gd name="connsiteY7" fmla="*/ 3029771 h 5905146"/>
              <a:gd name="connsiteX8" fmla="*/ 6151740 w 6837381"/>
              <a:gd name="connsiteY8" fmla="*/ 5047955 h 5905146"/>
              <a:gd name="connsiteX9" fmla="*/ 5294549 w 6837381"/>
              <a:gd name="connsiteY9" fmla="*/ 5905146 h 5905146"/>
              <a:gd name="connsiteX10" fmla="*/ 857191 w 6837381"/>
              <a:gd name="connsiteY10" fmla="*/ 5905146 h 5905146"/>
              <a:gd name="connsiteX11" fmla="*/ 0 w 6837381"/>
              <a:gd name="connsiteY11" fmla="*/ 5047955 h 5905146"/>
              <a:gd name="connsiteX12" fmla="*/ 0 w 6837381"/>
              <a:gd name="connsiteY12" fmla="*/ 857191 h 5905146"/>
              <a:gd name="connsiteX13" fmla="*/ 857191 w 6837381"/>
              <a:gd name="connsiteY13" fmla="*/ 0 h 590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6837381" h="5905146">
                <a:moveTo>
                  <a:pt x="857191" y="0"/>
                </a:moveTo>
                <a:lnTo>
                  <a:pt x="5294549" y="0"/>
                </a:lnTo>
                <a:cubicBezTo>
                  <a:pt x="5767963" y="0"/>
                  <a:pt x="6151740" y="383777"/>
                  <a:pt x="6151740" y="857191"/>
                </a:cubicBezTo>
                <a:lnTo>
                  <a:pt x="6151740" y="2596377"/>
                </a:lnTo>
                <a:lnTo>
                  <a:pt x="6190147" y="2604692"/>
                </a:lnTo>
                <a:cubicBezTo>
                  <a:pt x="6651422" y="2728290"/>
                  <a:pt x="6928853" y="3188654"/>
                  <a:pt x="6809806" y="3632943"/>
                </a:cubicBezTo>
                <a:cubicBezTo>
                  <a:pt x="6696652" y="3365158"/>
                  <a:pt x="6476168" y="3154112"/>
                  <a:pt x="6202671" y="3046547"/>
                </a:cubicBezTo>
                <a:lnTo>
                  <a:pt x="6151740" y="3029771"/>
                </a:lnTo>
                <a:lnTo>
                  <a:pt x="6151740" y="5047955"/>
                </a:lnTo>
                <a:cubicBezTo>
                  <a:pt x="6151740" y="5521369"/>
                  <a:pt x="5767963" y="5905146"/>
                  <a:pt x="5294549" y="5905146"/>
                </a:cubicBezTo>
                <a:lnTo>
                  <a:pt x="857191" y="5905146"/>
                </a:lnTo>
                <a:cubicBezTo>
                  <a:pt x="383777" y="5905146"/>
                  <a:pt x="0" y="5521369"/>
                  <a:pt x="0" y="5047955"/>
                </a:cubicBezTo>
                <a:lnTo>
                  <a:pt x="0" y="857191"/>
                </a:lnTo>
                <a:cubicBezTo>
                  <a:pt x="0" y="383777"/>
                  <a:pt x="383777" y="0"/>
                  <a:pt x="857191" y="0"/>
                </a:cubicBezTo>
                <a:close/>
              </a:path>
            </a:pathLst>
          </a:custGeom>
          <a:solidFill>
            <a:srgbClr val="FFFF00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>
              <a:ea typeface="ＭＳ Ｐゴシック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82A8F890-0986-C521-112C-472FFD92DDF7}"/>
              </a:ext>
            </a:extLst>
          </p:cNvPr>
          <p:cNvSpPr txBox="1"/>
          <p:nvPr/>
        </p:nvSpPr>
        <p:spPr>
          <a:xfrm>
            <a:off x="713443" y="934931"/>
            <a:ext cx="5126918" cy="475163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マンション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住民以外の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ゴミ出し厳禁</a:t>
            </a:r>
            <a:endParaRPr lang="en-US" altLang="zh-TW" sz="8800" dirty="0">
              <a:ln w="38100">
                <a:noFill/>
              </a:ln>
              <a:effectLst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098D4E0-8DC2-BDA1-28F8-96B9F7BE1DCF}"/>
              </a:ext>
            </a:extLst>
          </p:cNvPr>
          <p:cNvSpPr txBox="1"/>
          <p:nvPr/>
        </p:nvSpPr>
        <p:spPr>
          <a:xfrm rot="20700000">
            <a:off x="7053188" y="2110054"/>
            <a:ext cx="2319800" cy="72868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見逃さへんで</a:t>
            </a:r>
            <a:endParaRPr lang="en-US" altLang="zh-TW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5EA71478-784C-52BA-E5D7-41AB3A67F3F1}"/>
              </a:ext>
            </a:extLst>
          </p:cNvPr>
          <p:cNvGrpSpPr/>
          <p:nvPr/>
        </p:nvGrpSpPr>
        <p:grpSpPr>
          <a:xfrm flipH="1">
            <a:off x="7440857" y="3184525"/>
            <a:ext cx="2230272" cy="3338523"/>
            <a:chOff x="9370290" y="967299"/>
            <a:chExt cx="2726799" cy="4081780"/>
          </a:xfrm>
        </p:grpSpPr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3FFD6DE3-7F9F-1893-CB4F-716A0FD5BC1C}"/>
                </a:ext>
              </a:extLst>
            </p:cNvPr>
            <p:cNvGrpSpPr/>
            <p:nvPr/>
          </p:nvGrpSpPr>
          <p:grpSpPr>
            <a:xfrm>
              <a:off x="9747499" y="967299"/>
              <a:ext cx="2349590" cy="4065587"/>
              <a:chOff x="6127999" y="967299"/>
              <a:chExt cx="2349590" cy="4065587"/>
            </a:xfrm>
          </p:grpSpPr>
          <p:sp>
            <p:nvSpPr>
              <p:cNvPr id="80" name="フリーフォーム: 図形 79">
                <a:extLst>
                  <a:ext uri="{FF2B5EF4-FFF2-40B4-BE49-F238E27FC236}">
                    <a16:creationId xmlns:a16="http://schemas.microsoft.com/office/drawing/2014/main" id="{0287BA24-C460-4BD5-8CAE-67BF120679FD}"/>
                  </a:ext>
                </a:extLst>
              </p:cNvPr>
              <p:cNvSpPr/>
              <p:nvPr/>
            </p:nvSpPr>
            <p:spPr bwMode="auto">
              <a:xfrm flipV="1">
                <a:off x="7165937" y="4180080"/>
                <a:ext cx="386604" cy="596605"/>
              </a:xfrm>
              <a:custGeom>
                <a:avLst/>
                <a:gdLst>
                  <a:gd name="connsiteX0" fmla="*/ 0 w 517585"/>
                  <a:gd name="connsiteY0" fmla="*/ 937465 h 937465"/>
                  <a:gd name="connsiteX1" fmla="*/ 517585 w 517585"/>
                  <a:gd name="connsiteY1" fmla="*/ 937465 h 937465"/>
                  <a:gd name="connsiteX2" fmla="*/ 411201 w 517585"/>
                  <a:gd name="connsiteY2" fmla="*/ 0 h 937465"/>
                  <a:gd name="connsiteX3" fmla="*/ 0 w 517585"/>
                  <a:gd name="connsiteY3" fmla="*/ 0 h 937465"/>
                  <a:gd name="connsiteX4" fmla="*/ 0 w 517585"/>
                  <a:gd name="connsiteY4" fmla="*/ 937465 h 937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17585" h="937465">
                    <a:moveTo>
                      <a:pt x="0" y="937465"/>
                    </a:moveTo>
                    <a:lnTo>
                      <a:pt x="517585" y="937465"/>
                    </a:lnTo>
                    <a:lnTo>
                      <a:pt x="411201" y="0"/>
                    </a:lnTo>
                    <a:lnTo>
                      <a:pt x="0" y="0"/>
                    </a:lnTo>
                    <a:lnTo>
                      <a:pt x="0" y="937465"/>
                    </a:lnTo>
                    <a:close/>
                  </a:path>
                </a:pathLst>
              </a:cu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grpSp>
            <p:nvGrpSpPr>
              <p:cNvPr id="81" name="グループ化 80">
                <a:extLst>
                  <a:ext uri="{FF2B5EF4-FFF2-40B4-BE49-F238E27FC236}">
                    <a16:creationId xmlns:a16="http://schemas.microsoft.com/office/drawing/2014/main" id="{78A4D6DA-103E-2FFA-5DD5-E0A29B3604B9}"/>
                  </a:ext>
                </a:extLst>
              </p:cNvPr>
              <p:cNvGrpSpPr/>
              <p:nvPr/>
            </p:nvGrpSpPr>
            <p:grpSpPr>
              <a:xfrm rot="900000">
                <a:off x="6127999" y="967299"/>
                <a:ext cx="2349590" cy="4065587"/>
                <a:chOff x="-59378" y="983492"/>
                <a:chExt cx="2349590" cy="4065587"/>
              </a:xfrm>
            </p:grpSpPr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ADDD88E2-F084-1C4E-F95E-ADFBD281E4E8}"/>
                    </a:ext>
                  </a:extLst>
                </p:cNvPr>
                <p:cNvSpPr/>
                <p:nvPr/>
              </p:nvSpPr>
              <p:spPr bwMode="auto">
                <a:xfrm rot="13500000" flipH="1">
                  <a:off x="-48105" y="3938617"/>
                  <a:ext cx="449971" cy="472517"/>
                </a:xfrm>
                <a:custGeom>
                  <a:avLst/>
                  <a:gdLst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3158 w 412229"/>
                    <a:gd name="connsiteY23" fmla="*/ 135661 h 427334"/>
                    <a:gd name="connsiteX24" fmla="*/ 157273 w 412229"/>
                    <a:gd name="connsiteY24" fmla="*/ 102172 h 427334"/>
                    <a:gd name="connsiteX25" fmla="*/ 241729 w 412229"/>
                    <a:gd name="connsiteY25" fmla="*/ 9762 h 427334"/>
                    <a:gd name="connsiteX26" fmla="*/ 284487 w 412229"/>
                    <a:gd name="connsiteY26" fmla="*/ 575 h 427334"/>
                    <a:gd name="connsiteX27" fmla="*/ 284527 w 412229"/>
                    <a:gd name="connsiteY27" fmla="*/ 1303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35549 w 412229"/>
                    <a:gd name="connsiteY22" fmla="*/ 136764 h 427334"/>
                    <a:gd name="connsiteX23" fmla="*/ 157273 w 412229"/>
                    <a:gd name="connsiteY23" fmla="*/ 102172 h 427334"/>
                    <a:gd name="connsiteX24" fmla="*/ 241729 w 412229"/>
                    <a:gd name="connsiteY24" fmla="*/ 9762 h 427334"/>
                    <a:gd name="connsiteX25" fmla="*/ 284487 w 412229"/>
                    <a:gd name="connsiteY25" fmla="*/ 575 h 427334"/>
                    <a:gd name="connsiteX26" fmla="*/ 284527 w 412229"/>
                    <a:gd name="connsiteY26" fmla="*/ 1303 h 427334"/>
                    <a:gd name="connsiteX27" fmla="*/ 293521 w 412229"/>
                    <a:gd name="connsiteY27" fmla="*/ 0 h 427334"/>
                    <a:gd name="connsiteX0" fmla="*/ 293521 w 412229"/>
                    <a:gd name="connsiteY0" fmla="*/ 0 h 427334"/>
                    <a:gd name="connsiteX1" fmla="*/ 390798 w 412229"/>
                    <a:gd name="connsiteY1" fmla="*/ 53757 h 427334"/>
                    <a:gd name="connsiteX2" fmla="*/ 293521 w 412229"/>
                    <a:gd name="connsiteY2" fmla="*/ 112278 h 427334"/>
                    <a:gd name="connsiteX3" fmla="*/ 284673 w 412229"/>
                    <a:gd name="connsiteY3" fmla="*/ 110996 h 427334"/>
                    <a:gd name="connsiteX4" fmla="*/ 272276 w 412229"/>
                    <a:gd name="connsiteY4" fmla="*/ 115729 h 427334"/>
                    <a:gd name="connsiteX5" fmla="*/ 261464 w 412229"/>
                    <a:gd name="connsiteY5" fmla="*/ 131958 h 427334"/>
                    <a:gd name="connsiteX6" fmla="*/ 273853 w 412229"/>
                    <a:gd name="connsiteY6" fmla="*/ 166983 h 427334"/>
                    <a:gd name="connsiteX7" fmla="*/ 292464 w 412229"/>
                    <a:gd name="connsiteY7" fmla="*/ 172805 h 427334"/>
                    <a:gd name="connsiteX8" fmla="*/ 303590 w 412229"/>
                    <a:gd name="connsiteY8" fmla="*/ 169176 h 427334"/>
                    <a:gd name="connsiteX9" fmla="*/ 310221 w 412229"/>
                    <a:gd name="connsiteY9" fmla="*/ 159341 h 427334"/>
                    <a:gd name="connsiteX10" fmla="*/ 352474 w 412229"/>
                    <a:gd name="connsiteY10" fmla="*/ 141839 h 427334"/>
                    <a:gd name="connsiteX11" fmla="*/ 412229 w 412229"/>
                    <a:gd name="connsiteY11" fmla="*/ 201594 h 427334"/>
                    <a:gd name="connsiteX12" fmla="*/ 375734 w 412229"/>
                    <a:gd name="connsiteY12" fmla="*/ 256653 h 427334"/>
                    <a:gd name="connsiteX13" fmla="*/ 366925 w 412229"/>
                    <a:gd name="connsiteY13" fmla="*/ 258432 h 427334"/>
                    <a:gd name="connsiteX14" fmla="*/ 335342 w 412229"/>
                    <a:gd name="connsiteY14" fmla="*/ 274409 h 427334"/>
                    <a:gd name="connsiteX15" fmla="*/ 289635 w 412229"/>
                    <a:gd name="connsiteY15" fmla="*/ 278194 h 427334"/>
                    <a:gd name="connsiteX16" fmla="*/ 292337 w 412229"/>
                    <a:gd name="connsiteY16" fmla="*/ 321306 h 427334"/>
                    <a:gd name="connsiteX17" fmla="*/ 209975 w 412229"/>
                    <a:gd name="connsiteY17" fmla="*/ 414524 h 427334"/>
                    <a:gd name="connsiteX18" fmla="*/ 180488 w 412229"/>
                    <a:gd name="connsiteY18" fmla="*/ 422425 h 427334"/>
                    <a:gd name="connsiteX19" fmla="*/ 5285 w 412229"/>
                    <a:gd name="connsiteY19" fmla="*/ 321272 h 427334"/>
                    <a:gd name="connsiteX20" fmla="*/ 4909 w 412229"/>
                    <a:gd name="connsiteY20" fmla="*/ 319868 h 427334"/>
                    <a:gd name="connsiteX21" fmla="*/ 106062 w 412229"/>
                    <a:gd name="connsiteY21" fmla="*/ 144665 h 427334"/>
                    <a:gd name="connsiteX22" fmla="*/ 157273 w 412229"/>
                    <a:gd name="connsiteY22" fmla="*/ 102172 h 427334"/>
                    <a:gd name="connsiteX23" fmla="*/ 241729 w 412229"/>
                    <a:gd name="connsiteY23" fmla="*/ 9762 h 427334"/>
                    <a:gd name="connsiteX24" fmla="*/ 284487 w 412229"/>
                    <a:gd name="connsiteY24" fmla="*/ 575 h 427334"/>
                    <a:gd name="connsiteX25" fmla="*/ 284527 w 412229"/>
                    <a:gd name="connsiteY25" fmla="*/ 1303 h 427334"/>
                    <a:gd name="connsiteX26" fmla="*/ 293521 w 412229"/>
                    <a:gd name="connsiteY26" fmla="*/ 0 h 427334"/>
                    <a:gd name="connsiteX0" fmla="*/ 295015 w 413723"/>
                    <a:gd name="connsiteY0" fmla="*/ 0 h 427334"/>
                    <a:gd name="connsiteX1" fmla="*/ 392292 w 413723"/>
                    <a:gd name="connsiteY1" fmla="*/ 53757 h 427334"/>
                    <a:gd name="connsiteX2" fmla="*/ 295015 w 413723"/>
                    <a:gd name="connsiteY2" fmla="*/ 112278 h 427334"/>
                    <a:gd name="connsiteX3" fmla="*/ 286167 w 413723"/>
                    <a:gd name="connsiteY3" fmla="*/ 110996 h 427334"/>
                    <a:gd name="connsiteX4" fmla="*/ 273770 w 413723"/>
                    <a:gd name="connsiteY4" fmla="*/ 115729 h 427334"/>
                    <a:gd name="connsiteX5" fmla="*/ 262958 w 413723"/>
                    <a:gd name="connsiteY5" fmla="*/ 131958 h 427334"/>
                    <a:gd name="connsiteX6" fmla="*/ 275347 w 413723"/>
                    <a:gd name="connsiteY6" fmla="*/ 166983 h 427334"/>
                    <a:gd name="connsiteX7" fmla="*/ 293958 w 413723"/>
                    <a:gd name="connsiteY7" fmla="*/ 172805 h 427334"/>
                    <a:gd name="connsiteX8" fmla="*/ 305084 w 413723"/>
                    <a:gd name="connsiteY8" fmla="*/ 169176 h 427334"/>
                    <a:gd name="connsiteX9" fmla="*/ 311715 w 413723"/>
                    <a:gd name="connsiteY9" fmla="*/ 159341 h 427334"/>
                    <a:gd name="connsiteX10" fmla="*/ 353968 w 413723"/>
                    <a:gd name="connsiteY10" fmla="*/ 141839 h 427334"/>
                    <a:gd name="connsiteX11" fmla="*/ 413723 w 413723"/>
                    <a:gd name="connsiteY11" fmla="*/ 201594 h 427334"/>
                    <a:gd name="connsiteX12" fmla="*/ 377228 w 413723"/>
                    <a:gd name="connsiteY12" fmla="*/ 256653 h 427334"/>
                    <a:gd name="connsiteX13" fmla="*/ 368419 w 413723"/>
                    <a:gd name="connsiteY13" fmla="*/ 258432 h 427334"/>
                    <a:gd name="connsiteX14" fmla="*/ 336836 w 413723"/>
                    <a:gd name="connsiteY14" fmla="*/ 274409 h 427334"/>
                    <a:gd name="connsiteX15" fmla="*/ 291129 w 413723"/>
                    <a:gd name="connsiteY15" fmla="*/ 278194 h 427334"/>
                    <a:gd name="connsiteX16" fmla="*/ 293831 w 413723"/>
                    <a:gd name="connsiteY16" fmla="*/ 321306 h 427334"/>
                    <a:gd name="connsiteX17" fmla="*/ 211469 w 413723"/>
                    <a:gd name="connsiteY17" fmla="*/ 414524 h 427334"/>
                    <a:gd name="connsiteX18" fmla="*/ 181982 w 413723"/>
                    <a:gd name="connsiteY18" fmla="*/ 422425 h 427334"/>
                    <a:gd name="connsiteX19" fmla="*/ 6779 w 413723"/>
                    <a:gd name="connsiteY19" fmla="*/ 321272 h 427334"/>
                    <a:gd name="connsiteX20" fmla="*/ 6403 w 413723"/>
                    <a:gd name="connsiteY20" fmla="*/ 319868 h 427334"/>
                    <a:gd name="connsiteX21" fmla="*/ 90887 w 413723"/>
                    <a:gd name="connsiteY21" fmla="*/ 142283 h 427334"/>
                    <a:gd name="connsiteX22" fmla="*/ 158767 w 413723"/>
                    <a:gd name="connsiteY22" fmla="*/ 102172 h 427334"/>
                    <a:gd name="connsiteX23" fmla="*/ 243223 w 413723"/>
                    <a:gd name="connsiteY23" fmla="*/ 9762 h 427334"/>
                    <a:gd name="connsiteX24" fmla="*/ 285981 w 413723"/>
                    <a:gd name="connsiteY24" fmla="*/ 575 h 427334"/>
                    <a:gd name="connsiteX25" fmla="*/ 286021 w 413723"/>
                    <a:gd name="connsiteY25" fmla="*/ 1303 h 427334"/>
                    <a:gd name="connsiteX26" fmla="*/ 295015 w 413723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8528 w 413484"/>
                    <a:gd name="connsiteY22" fmla="*/ 102172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0890 w 413484"/>
                    <a:gd name="connsiteY15" fmla="*/ 278194 h 427334"/>
                    <a:gd name="connsiteX16" fmla="*/ 293592 w 413484"/>
                    <a:gd name="connsiteY16" fmla="*/ 321306 h 427334"/>
                    <a:gd name="connsiteX17" fmla="*/ 211230 w 413484"/>
                    <a:gd name="connsiteY17" fmla="*/ 414524 h 427334"/>
                    <a:gd name="connsiteX18" fmla="*/ 181743 w 413484"/>
                    <a:gd name="connsiteY18" fmla="*/ 422425 h 427334"/>
                    <a:gd name="connsiteX19" fmla="*/ 6540 w 413484"/>
                    <a:gd name="connsiteY19" fmla="*/ 321272 h 427334"/>
                    <a:gd name="connsiteX20" fmla="*/ 6164 w 413484"/>
                    <a:gd name="connsiteY20" fmla="*/ 319868 h 427334"/>
                    <a:gd name="connsiteX21" fmla="*/ 90648 w 413484"/>
                    <a:gd name="connsiteY21" fmla="*/ 142283 h 427334"/>
                    <a:gd name="connsiteX22" fmla="*/ 153766 w 413484"/>
                    <a:gd name="connsiteY22" fmla="*/ 75978 h 427334"/>
                    <a:gd name="connsiteX23" fmla="*/ 242984 w 413484"/>
                    <a:gd name="connsiteY23" fmla="*/ 9762 h 427334"/>
                    <a:gd name="connsiteX24" fmla="*/ 285742 w 413484"/>
                    <a:gd name="connsiteY24" fmla="*/ 575 h 427334"/>
                    <a:gd name="connsiteX25" fmla="*/ 285782 w 413484"/>
                    <a:gd name="connsiteY25" fmla="*/ 1303 h 427334"/>
                    <a:gd name="connsiteX26" fmla="*/ 294776 w 413484"/>
                    <a:gd name="connsiteY26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75108 w 413484"/>
                    <a:gd name="connsiteY6" fmla="*/ 166983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4776 w 413484"/>
                    <a:gd name="connsiteY0" fmla="*/ 0 h 427334"/>
                    <a:gd name="connsiteX1" fmla="*/ 392053 w 413484"/>
                    <a:gd name="connsiteY1" fmla="*/ 53757 h 427334"/>
                    <a:gd name="connsiteX2" fmla="*/ 294776 w 413484"/>
                    <a:gd name="connsiteY2" fmla="*/ 112278 h 427334"/>
                    <a:gd name="connsiteX3" fmla="*/ 285928 w 413484"/>
                    <a:gd name="connsiteY3" fmla="*/ 110996 h 427334"/>
                    <a:gd name="connsiteX4" fmla="*/ 273531 w 413484"/>
                    <a:gd name="connsiteY4" fmla="*/ 115729 h 427334"/>
                    <a:gd name="connsiteX5" fmla="*/ 262719 w 413484"/>
                    <a:gd name="connsiteY5" fmla="*/ 131958 h 427334"/>
                    <a:gd name="connsiteX6" fmla="*/ 234627 w 413484"/>
                    <a:gd name="connsiteY6" fmla="*/ 195558 h 427334"/>
                    <a:gd name="connsiteX7" fmla="*/ 293719 w 413484"/>
                    <a:gd name="connsiteY7" fmla="*/ 172805 h 427334"/>
                    <a:gd name="connsiteX8" fmla="*/ 304845 w 413484"/>
                    <a:gd name="connsiteY8" fmla="*/ 169176 h 427334"/>
                    <a:gd name="connsiteX9" fmla="*/ 311476 w 413484"/>
                    <a:gd name="connsiteY9" fmla="*/ 159341 h 427334"/>
                    <a:gd name="connsiteX10" fmla="*/ 353729 w 413484"/>
                    <a:gd name="connsiteY10" fmla="*/ 141839 h 427334"/>
                    <a:gd name="connsiteX11" fmla="*/ 413484 w 413484"/>
                    <a:gd name="connsiteY11" fmla="*/ 201594 h 427334"/>
                    <a:gd name="connsiteX12" fmla="*/ 376989 w 413484"/>
                    <a:gd name="connsiteY12" fmla="*/ 256653 h 427334"/>
                    <a:gd name="connsiteX13" fmla="*/ 368180 w 413484"/>
                    <a:gd name="connsiteY13" fmla="*/ 258432 h 427334"/>
                    <a:gd name="connsiteX14" fmla="*/ 336597 w 413484"/>
                    <a:gd name="connsiteY14" fmla="*/ 274409 h 427334"/>
                    <a:gd name="connsiteX15" fmla="*/ 293592 w 413484"/>
                    <a:gd name="connsiteY15" fmla="*/ 321306 h 427334"/>
                    <a:gd name="connsiteX16" fmla="*/ 211230 w 413484"/>
                    <a:gd name="connsiteY16" fmla="*/ 414524 h 427334"/>
                    <a:gd name="connsiteX17" fmla="*/ 181743 w 413484"/>
                    <a:gd name="connsiteY17" fmla="*/ 422425 h 427334"/>
                    <a:gd name="connsiteX18" fmla="*/ 6540 w 413484"/>
                    <a:gd name="connsiteY18" fmla="*/ 321272 h 427334"/>
                    <a:gd name="connsiteX19" fmla="*/ 6164 w 413484"/>
                    <a:gd name="connsiteY19" fmla="*/ 319868 h 427334"/>
                    <a:gd name="connsiteX20" fmla="*/ 90648 w 413484"/>
                    <a:gd name="connsiteY20" fmla="*/ 142283 h 427334"/>
                    <a:gd name="connsiteX21" fmla="*/ 153766 w 413484"/>
                    <a:gd name="connsiteY21" fmla="*/ 75978 h 427334"/>
                    <a:gd name="connsiteX22" fmla="*/ 242984 w 413484"/>
                    <a:gd name="connsiteY22" fmla="*/ 9762 h 427334"/>
                    <a:gd name="connsiteX23" fmla="*/ 285742 w 413484"/>
                    <a:gd name="connsiteY23" fmla="*/ 575 h 427334"/>
                    <a:gd name="connsiteX24" fmla="*/ 285782 w 413484"/>
                    <a:gd name="connsiteY24" fmla="*/ 1303 h 427334"/>
                    <a:gd name="connsiteX25" fmla="*/ 294776 w 413484"/>
                    <a:gd name="connsiteY25" fmla="*/ 0 h 427334"/>
                    <a:gd name="connsiteX0" fmla="*/ 299067 w 417775"/>
                    <a:gd name="connsiteY0" fmla="*/ 0 h 427334"/>
                    <a:gd name="connsiteX1" fmla="*/ 396344 w 417775"/>
                    <a:gd name="connsiteY1" fmla="*/ 53757 h 427334"/>
                    <a:gd name="connsiteX2" fmla="*/ 299067 w 417775"/>
                    <a:gd name="connsiteY2" fmla="*/ 112278 h 427334"/>
                    <a:gd name="connsiteX3" fmla="*/ 290219 w 417775"/>
                    <a:gd name="connsiteY3" fmla="*/ 110996 h 427334"/>
                    <a:gd name="connsiteX4" fmla="*/ 277822 w 417775"/>
                    <a:gd name="connsiteY4" fmla="*/ 115729 h 427334"/>
                    <a:gd name="connsiteX5" fmla="*/ 267010 w 417775"/>
                    <a:gd name="connsiteY5" fmla="*/ 131958 h 427334"/>
                    <a:gd name="connsiteX6" fmla="*/ 238918 w 417775"/>
                    <a:gd name="connsiteY6" fmla="*/ 195558 h 427334"/>
                    <a:gd name="connsiteX7" fmla="*/ 298010 w 417775"/>
                    <a:gd name="connsiteY7" fmla="*/ 172805 h 427334"/>
                    <a:gd name="connsiteX8" fmla="*/ 309136 w 417775"/>
                    <a:gd name="connsiteY8" fmla="*/ 169176 h 427334"/>
                    <a:gd name="connsiteX9" fmla="*/ 315767 w 417775"/>
                    <a:gd name="connsiteY9" fmla="*/ 159341 h 427334"/>
                    <a:gd name="connsiteX10" fmla="*/ 358020 w 417775"/>
                    <a:gd name="connsiteY10" fmla="*/ 141839 h 427334"/>
                    <a:gd name="connsiteX11" fmla="*/ 417775 w 417775"/>
                    <a:gd name="connsiteY11" fmla="*/ 201594 h 427334"/>
                    <a:gd name="connsiteX12" fmla="*/ 381280 w 417775"/>
                    <a:gd name="connsiteY12" fmla="*/ 256653 h 427334"/>
                    <a:gd name="connsiteX13" fmla="*/ 372471 w 417775"/>
                    <a:gd name="connsiteY13" fmla="*/ 258432 h 427334"/>
                    <a:gd name="connsiteX14" fmla="*/ 340888 w 417775"/>
                    <a:gd name="connsiteY14" fmla="*/ 274409 h 427334"/>
                    <a:gd name="connsiteX15" fmla="*/ 297883 w 417775"/>
                    <a:gd name="connsiteY15" fmla="*/ 321306 h 427334"/>
                    <a:gd name="connsiteX16" fmla="*/ 215521 w 417775"/>
                    <a:gd name="connsiteY16" fmla="*/ 414524 h 427334"/>
                    <a:gd name="connsiteX17" fmla="*/ 186034 w 417775"/>
                    <a:gd name="connsiteY17" fmla="*/ 422425 h 427334"/>
                    <a:gd name="connsiteX18" fmla="*/ 10831 w 417775"/>
                    <a:gd name="connsiteY18" fmla="*/ 321272 h 427334"/>
                    <a:gd name="connsiteX19" fmla="*/ 5692 w 417775"/>
                    <a:gd name="connsiteY19" fmla="*/ 384162 h 427334"/>
                    <a:gd name="connsiteX20" fmla="*/ 94939 w 417775"/>
                    <a:gd name="connsiteY20" fmla="*/ 142283 h 427334"/>
                    <a:gd name="connsiteX21" fmla="*/ 158057 w 417775"/>
                    <a:gd name="connsiteY21" fmla="*/ 75978 h 427334"/>
                    <a:gd name="connsiteX22" fmla="*/ 247275 w 417775"/>
                    <a:gd name="connsiteY22" fmla="*/ 9762 h 427334"/>
                    <a:gd name="connsiteX23" fmla="*/ 290033 w 417775"/>
                    <a:gd name="connsiteY23" fmla="*/ 575 h 427334"/>
                    <a:gd name="connsiteX24" fmla="*/ 290073 w 417775"/>
                    <a:gd name="connsiteY24" fmla="*/ 1303 h 427334"/>
                    <a:gd name="connsiteX25" fmla="*/ 299067 w 417775"/>
                    <a:gd name="connsiteY25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79388 w 406944"/>
                    <a:gd name="connsiteY3" fmla="*/ 110996 h 427334"/>
                    <a:gd name="connsiteX4" fmla="*/ 266991 w 406944"/>
                    <a:gd name="connsiteY4" fmla="*/ 115729 h 427334"/>
                    <a:gd name="connsiteX5" fmla="*/ 256179 w 406944"/>
                    <a:gd name="connsiteY5" fmla="*/ 131958 h 427334"/>
                    <a:gd name="connsiteX6" fmla="*/ 228087 w 406944"/>
                    <a:gd name="connsiteY6" fmla="*/ 195558 h 427334"/>
                    <a:gd name="connsiteX7" fmla="*/ 287179 w 406944"/>
                    <a:gd name="connsiteY7" fmla="*/ 172805 h 427334"/>
                    <a:gd name="connsiteX8" fmla="*/ 298305 w 406944"/>
                    <a:gd name="connsiteY8" fmla="*/ 169176 h 427334"/>
                    <a:gd name="connsiteX9" fmla="*/ 304936 w 406944"/>
                    <a:gd name="connsiteY9" fmla="*/ 159341 h 427334"/>
                    <a:gd name="connsiteX10" fmla="*/ 347189 w 406944"/>
                    <a:gd name="connsiteY10" fmla="*/ 141839 h 427334"/>
                    <a:gd name="connsiteX11" fmla="*/ 406944 w 406944"/>
                    <a:gd name="connsiteY11" fmla="*/ 201594 h 427334"/>
                    <a:gd name="connsiteX12" fmla="*/ 370449 w 406944"/>
                    <a:gd name="connsiteY12" fmla="*/ 256653 h 427334"/>
                    <a:gd name="connsiteX13" fmla="*/ 361640 w 406944"/>
                    <a:gd name="connsiteY13" fmla="*/ 258432 h 427334"/>
                    <a:gd name="connsiteX14" fmla="*/ 330057 w 406944"/>
                    <a:gd name="connsiteY14" fmla="*/ 274409 h 427334"/>
                    <a:gd name="connsiteX15" fmla="*/ 287052 w 406944"/>
                    <a:gd name="connsiteY15" fmla="*/ 321306 h 427334"/>
                    <a:gd name="connsiteX16" fmla="*/ 204690 w 406944"/>
                    <a:gd name="connsiteY16" fmla="*/ 414524 h 427334"/>
                    <a:gd name="connsiteX17" fmla="*/ 175203 w 406944"/>
                    <a:gd name="connsiteY17" fmla="*/ 422425 h 427334"/>
                    <a:gd name="connsiteX18" fmla="*/ 0 w 406944"/>
                    <a:gd name="connsiteY18" fmla="*/ 321272 h 427334"/>
                    <a:gd name="connsiteX19" fmla="*/ 84108 w 406944"/>
                    <a:gd name="connsiteY19" fmla="*/ 142283 h 427334"/>
                    <a:gd name="connsiteX20" fmla="*/ 147226 w 406944"/>
                    <a:gd name="connsiteY20" fmla="*/ 75978 h 427334"/>
                    <a:gd name="connsiteX21" fmla="*/ 236444 w 406944"/>
                    <a:gd name="connsiteY21" fmla="*/ 9762 h 427334"/>
                    <a:gd name="connsiteX22" fmla="*/ 279202 w 406944"/>
                    <a:gd name="connsiteY22" fmla="*/ 575 h 427334"/>
                    <a:gd name="connsiteX23" fmla="*/ 279242 w 406944"/>
                    <a:gd name="connsiteY23" fmla="*/ 1303 h 427334"/>
                    <a:gd name="connsiteX24" fmla="*/ 288236 w 406944"/>
                    <a:gd name="connsiteY24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88236 w 406944"/>
                    <a:gd name="connsiteY2" fmla="*/ 11227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28087 w 406944"/>
                    <a:gd name="connsiteY5" fmla="*/ 195558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87179 w 406944"/>
                    <a:gd name="connsiteY6" fmla="*/ 172805 h 427334"/>
                    <a:gd name="connsiteX7" fmla="*/ 298305 w 406944"/>
                    <a:gd name="connsiteY7" fmla="*/ 169176 h 427334"/>
                    <a:gd name="connsiteX8" fmla="*/ 304936 w 406944"/>
                    <a:gd name="connsiteY8" fmla="*/ 159341 h 427334"/>
                    <a:gd name="connsiteX9" fmla="*/ 347189 w 406944"/>
                    <a:gd name="connsiteY9" fmla="*/ 141839 h 427334"/>
                    <a:gd name="connsiteX10" fmla="*/ 406944 w 406944"/>
                    <a:gd name="connsiteY10" fmla="*/ 201594 h 427334"/>
                    <a:gd name="connsiteX11" fmla="*/ 370449 w 406944"/>
                    <a:gd name="connsiteY11" fmla="*/ 256653 h 427334"/>
                    <a:gd name="connsiteX12" fmla="*/ 361640 w 406944"/>
                    <a:gd name="connsiteY12" fmla="*/ 258432 h 427334"/>
                    <a:gd name="connsiteX13" fmla="*/ 330057 w 406944"/>
                    <a:gd name="connsiteY13" fmla="*/ 274409 h 427334"/>
                    <a:gd name="connsiteX14" fmla="*/ 287052 w 406944"/>
                    <a:gd name="connsiteY14" fmla="*/ 321306 h 427334"/>
                    <a:gd name="connsiteX15" fmla="*/ 204690 w 406944"/>
                    <a:gd name="connsiteY15" fmla="*/ 414524 h 427334"/>
                    <a:gd name="connsiteX16" fmla="*/ 175203 w 406944"/>
                    <a:gd name="connsiteY16" fmla="*/ 422425 h 427334"/>
                    <a:gd name="connsiteX17" fmla="*/ 0 w 406944"/>
                    <a:gd name="connsiteY17" fmla="*/ 321272 h 427334"/>
                    <a:gd name="connsiteX18" fmla="*/ 84108 w 406944"/>
                    <a:gd name="connsiteY18" fmla="*/ 142283 h 427334"/>
                    <a:gd name="connsiteX19" fmla="*/ 147226 w 406944"/>
                    <a:gd name="connsiteY19" fmla="*/ 75978 h 427334"/>
                    <a:gd name="connsiteX20" fmla="*/ 236444 w 406944"/>
                    <a:gd name="connsiteY20" fmla="*/ 9762 h 427334"/>
                    <a:gd name="connsiteX21" fmla="*/ 279202 w 406944"/>
                    <a:gd name="connsiteY21" fmla="*/ 575 h 427334"/>
                    <a:gd name="connsiteX22" fmla="*/ 279242 w 406944"/>
                    <a:gd name="connsiteY22" fmla="*/ 1303 h 427334"/>
                    <a:gd name="connsiteX23" fmla="*/ 288236 w 406944"/>
                    <a:gd name="connsiteY23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56179 w 406944"/>
                    <a:gd name="connsiteY4" fmla="*/ 131958 h 427334"/>
                    <a:gd name="connsiteX5" fmla="*/ 216181 w 406944"/>
                    <a:gd name="connsiteY5" fmla="*/ 209846 h 427334"/>
                    <a:gd name="connsiteX6" fmla="*/ 298305 w 406944"/>
                    <a:gd name="connsiteY6" fmla="*/ 169176 h 427334"/>
                    <a:gd name="connsiteX7" fmla="*/ 304936 w 406944"/>
                    <a:gd name="connsiteY7" fmla="*/ 159341 h 427334"/>
                    <a:gd name="connsiteX8" fmla="*/ 347189 w 406944"/>
                    <a:gd name="connsiteY8" fmla="*/ 141839 h 427334"/>
                    <a:gd name="connsiteX9" fmla="*/ 406944 w 406944"/>
                    <a:gd name="connsiteY9" fmla="*/ 201594 h 427334"/>
                    <a:gd name="connsiteX10" fmla="*/ 370449 w 406944"/>
                    <a:gd name="connsiteY10" fmla="*/ 256653 h 427334"/>
                    <a:gd name="connsiteX11" fmla="*/ 361640 w 406944"/>
                    <a:gd name="connsiteY11" fmla="*/ 258432 h 427334"/>
                    <a:gd name="connsiteX12" fmla="*/ 330057 w 406944"/>
                    <a:gd name="connsiteY12" fmla="*/ 274409 h 427334"/>
                    <a:gd name="connsiteX13" fmla="*/ 287052 w 406944"/>
                    <a:gd name="connsiteY13" fmla="*/ 321306 h 427334"/>
                    <a:gd name="connsiteX14" fmla="*/ 204690 w 406944"/>
                    <a:gd name="connsiteY14" fmla="*/ 414524 h 427334"/>
                    <a:gd name="connsiteX15" fmla="*/ 175203 w 406944"/>
                    <a:gd name="connsiteY15" fmla="*/ 422425 h 427334"/>
                    <a:gd name="connsiteX16" fmla="*/ 0 w 406944"/>
                    <a:gd name="connsiteY16" fmla="*/ 321272 h 427334"/>
                    <a:gd name="connsiteX17" fmla="*/ 84108 w 406944"/>
                    <a:gd name="connsiteY17" fmla="*/ 142283 h 427334"/>
                    <a:gd name="connsiteX18" fmla="*/ 147226 w 406944"/>
                    <a:gd name="connsiteY18" fmla="*/ 75978 h 427334"/>
                    <a:gd name="connsiteX19" fmla="*/ 236444 w 406944"/>
                    <a:gd name="connsiteY19" fmla="*/ 9762 h 427334"/>
                    <a:gd name="connsiteX20" fmla="*/ 279202 w 406944"/>
                    <a:gd name="connsiteY20" fmla="*/ 575 h 427334"/>
                    <a:gd name="connsiteX21" fmla="*/ 279242 w 406944"/>
                    <a:gd name="connsiteY21" fmla="*/ 1303 h 427334"/>
                    <a:gd name="connsiteX22" fmla="*/ 288236 w 406944"/>
                    <a:gd name="connsiteY22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6181 w 406944"/>
                    <a:gd name="connsiteY4" fmla="*/ 209846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192368 w 406944"/>
                    <a:gd name="connsiteY4" fmla="*/ 20270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06655 w 406944"/>
                    <a:gd name="connsiteY4" fmla="*/ 221752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330057 w 406944"/>
                    <a:gd name="connsiteY11" fmla="*/ 274409 h 427334"/>
                    <a:gd name="connsiteX12" fmla="*/ 287052 w 406944"/>
                    <a:gd name="connsiteY12" fmla="*/ 321306 h 427334"/>
                    <a:gd name="connsiteX13" fmla="*/ 204690 w 406944"/>
                    <a:gd name="connsiteY13" fmla="*/ 414524 h 427334"/>
                    <a:gd name="connsiteX14" fmla="*/ 175203 w 406944"/>
                    <a:gd name="connsiteY14" fmla="*/ 422425 h 427334"/>
                    <a:gd name="connsiteX15" fmla="*/ 0 w 406944"/>
                    <a:gd name="connsiteY15" fmla="*/ 321272 h 427334"/>
                    <a:gd name="connsiteX16" fmla="*/ 84108 w 406944"/>
                    <a:gd name="connsiteY16" fmla="*/ 142283 h 427334"/>
                    <a:gd name="connsiteX17" fmla="*/ 147226 w 406944"/>
                    <a:gd name="connsiteY17" fmla="*/ 75978 h 427334"/>
                    <a:gd name="connsiteX18" fmla="*/ 236444 w 406944"/>
                    <a:gd name="connsiteY18" fmla="*/ 9762 h 427334"/>
                    <a:gd name="connsiteX19" fmla="*/ 279202 w 406944"/>
                    <a:gd name="connsiteY19" fmla="*/ 575 h 427334"/>
                    <a:gd name="connsiteX20" fmla="*/ 279242 w 406944"/>
                    <a:gd name="connsiteY20" fmla="*/ 1303 h 427334"/>
                    <a:gd name="connsiteX21" fmla="*/ 288236 w 406944"/>
                    <a:gd name="connsiteY21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361640 w 406944"/>
                    <a:gd name="connsiteY10" fmla="*/ 258432 h 427334"/>
                    <a:gd name="connsiteX11" fmla="*/ 287052 w 406944"/>
                    <a:gd name="connsiteY11" fmla="*/ 321306 h 427334"/>
                    <a:gd name="connsiteX12" fmla="*/ 204690 w 406944"/>
                    <a:gd name="connsiteY12" fmla="*/ 414524 h 427334"/>
                    <a:gd name="connsiteX13" fmla="*/ 175203 w 406944"/>
                    <a:gd name="connsiteY13" fmla="*/ 422425 h 427334"/>
                    <a:gd name="connsiteX14" fmla="*/ 0 w 406944"/>
                    <a:gd name="connsiteY14" fmla="*/ 321272 h 427334"/>
                    <a:gd name="connsiteX15" fmla="*/ 84108 w 406944"/>
                    <a:gd name="connsiteY15" fmla="*/ 142283 h 427334"/>
                    <a:gd name="connsiteX16" fmla="*/ 147226 w 406944"/>
                    <a:gd name="connsiteY16" fmla="*/ 75978 h 427334"/>
                    <a:gd name="connsiteX17" fmla="*/ 236444 w 406944"/>
                    <a:gd name="connsiteY17" fmla="*/ 9762 h 427334"/>
                    <a:gd name="connsiteX18" fmla="*/ 279202 w 406944"/>
                    <a:gd name="connsiteY18" fmla="*/ 575 h 427334"/>
                    <a:gd name="connsiteX19" fmla="*/ 279242 w 406944"/>
                    <a:gd name="connsiteY19" fmla="*/ 1303 h 427334"/>
                    <a:gd name="connsiteX20" fmla="*/ 288236 w 406944"/>
                    <a:gd name="connsiteY20" fmla="*/ 0 h 427334"/>
                    <a:gd name="connsiteX0" fmla="*/ 288236 w 406944"/>
                    <a:gd name="connsiteY0" fmla="*/ 0 h 427334"/>
                    <a:gd name="connsiteX1" fmla="*/ 385513 w 406944"/>
                    <a:gd name="connsiteY1" fmla="*/ 53757 h 427334"/>
                    <a:gd name="connsiteX2" fmla="*/ 292999 w 406944"/>
                    <a:gd name="connsiteY2" fmla="*/ 93228 h 427334"/>
                    <a:gd name="connsiteX3" fmla="*/ 266991 w 406944"/>
                    <a:gd name="connsiteY3" fmla="*/ 115729 h 427334"/>
                    <a:gd name="connsiteX4" fmla="*/ 213798 w 406944"/>
                    <a:gd name="connsiteY4" fmla="*/ 205083 h 427334"/>
                    <a:gd name="connsiteX5" fmla="*/ 298305 w 406944"/>
                    <a:gd name="connsiteY5" fmla="*/ 169176 h 427334"/>
                    <a:gd name="connsiteX6" fmla="*/ 304936 w 406944"/>
                    <a:gd name="connsiteY6" fmla="*/ 159341 h 427334"/>
                    <a:gd name="connsiteX7" fmla="*/ 347189 w 406944"/>
                    <a:gd name="connsiteY7" fmla="*/ 141839 h 427334"/>
                    <a:gd name="connsiteX8" fmla="*/ 406944 w 406944"/>
                    <a:gd name="connsiteY8" fmla="*/ 201594 h 427334"/>
                    <a:gd name="connsiteX9" fmla="*/ 370449 w 406944"/>
                    <a:gd name="connsiteY9" fmla="*/ 256653 h 427334"/>
                    <a:gd name="connsiteX10" fmla="*/ 287052 w 406944"/>
                    <a:gd name="connsiteY10" fmla="*/ 321306 h 427334"/>
                    <a:gd name="connsiteX11" fmla="*/ 204690 w 406944"/>
                    <a:gd name="connsiteY11" fmla="*/ 414524 h 427334"/>
                    <a:gd name="connsiteX12" fmla="*/ 175203 w 406944"/>
                    <a:gd name="connsiteY12" fmla="*/ 422425 h 427334"/>
                    <a:gd name="connsiteX13" fmla="*/ 0 w 406944"/>
                    <a:gd name="connsiteY13" fmla="*/ 321272 h 427334"/>
                    <a:gd name="connsiteX14" fmla="*/ 84108 w 406944"/>
                    <a:gd name="connsiteY14" fmla="*/ 142283 h 427334"/>
                    <a:gd name="connsiteX15" fmla="*/ 147226 w 406944"/>
                    <a:gd name="connsiteY15" fmla="*/ 75978 h 427334"/>
                    <a:gd name="connsiteX16" fmla="*/ 236444 w 406944"/>
                    <a:gd name="connsiteY16" fmla="*/ 9762 h 427334"/>
                    <a:gd name="connsiteX17" fmla="*/ 279202 w 406944"/>
                    <a:gd name="connsiteY17" fmla="*/ 575 h 427334"/>
                    <a:gd name="connsiteX18" fmla="*/ 279242 w 406944"/>
                    <a:gd name="connsiteY18" fmla="*/ 1303 h 427334"/>
                    <a:gd name="connsiteX19" fmla="*/ 288236 w 406944"/>
                    <a:gd name="connsiteY19" fmla="*/ 0 h 4273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6944" h="427334">
                      <a:moveTo>
                        <a:pt x="288236" y="0"/>
                      </a:moveTo>
                      <a:cubicBezTo>
                        <a:pt x="331440" y="0"/>
                        <a:pt x="391863" y="26313"/>
                        <a:pt x="385513" y="53757"/>
                      </a:cubicBezTo>
                      <a:cubicBezTo>
                        <a:pt x="379163" y="81201"/>
                        <a:pt x="336203" y="93228"/>
                        <a:pt x="292999" y="93228"/>
                      </a:cubicBezTo>
                      <a:lnTo>
                        <a:pt x="266991" y="115729"/>
                      </a:lnTo>
                      <a:cubicBezTo>
                        <a:pt x="254188" y="135165"/>
                        <a:pt x="182964" y="160780"/>
                        <a:pt x="213798" y="205083"/>
                      </a:cubicBezTo>
                      <a:cubicBezTo>
                        <a:pt x="244632" y="249386"/>
                        <a:pt x="283513" y="177593"/>
                        <a:pt x="298305" y="169176"/>
                      </a:cubicBezTo>
                      <a:lnTo>
                        <a:pt x="304936" y="159341"/>
                      </a:lnTo>
                      <a:cubicBezTo>
                        <a:pt x="315749" y="148528"/>
                        <a:pt x="330688" y="141839"/>
                        <a:pt x="347189" y="141839"/>
                      </a:cubicBezTo>
                      <a:cubicBezTo>
                        <a:pt x="380191" y="141839"/>
                        <a:pt x="406944" y="168592"/>
                        <a:pt x="406944" y="201594"/>
                      </a:cubicBezTo>
                      <a:cubicBezTo>
                        <a:pt x="406944" y="226346"/>
                        <a:pt x="391896" y="247582"/>
                        <a:pt x="370449" y="256653"/>
                      </a:cubicBezTo>
                      <a:lnTo>
                        <a:pt x="287052" y="321306"/>
                      </a:lnTo>
                      <a:cubicBezTo>
                        <a:pt x="281005" y="364738"/>
                        <a:pt x="249711" y="402461"/>
                        <a:pt x="204690" y="414524"/>
                      </a:cubicBezTo>
                      <a:lnTo>
                        <a:pt x="175203" y="422425"/>
                      </a:lnTo>
                      <a:cubicBezTo>
                        <a:pt x="98890" y="442873"/>
                        <a:pt x="20448" y="397585"/>
                        <a:pt x="0" y="321272"/>
                      </a:cubicBezTo>
                      <a:lnTo>
                        <a:pt x="84108" y="142283"/>
                      </a:lnTo>
                      <a:cubicBezTo>
                        <a:pt x="105147" y="120181"/>
                        <a:pt x="115847" y="104817"/>
                        <a:pt x="147226" y="75978"/>
                      </a:cubicBezTo>
                      <a:cubicBezTo>
                        <a:pt x="178605" y="47139"/>
                        <a:pt x="196121" y="25325"/>
                        <a:pt x="236444" y="9762"/>
                      </a:cubicBezTo>
                      <a:lnTo>
                        <a:pt x="279202" y="575"/>
                      </a:lnTo>
                      <a:cubicBezTo>
                        <a:pt x="279215" y="818"/>
                        <a:pt x="279229" y="1060"/>
                        <a:pt x="279242" y="1303"/>
                      </a:cubicBezTo>
                      <a:lnTo>
                        <a:pt x="288236" y="0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" name="フリーフォーム: 図形 82">
                  <a:extLst>
                    <a:ext uri="{FF2B5EF4-FFF2-40B4-BE49-F238E27FC236}">
                      <a16:creationId xmlns:a16="http://schemas.microsoft.com/office/drawing/2014/main" id="{32B1A22D-048D-8774-784F-6742937C4501}"/>
                    </a:ext>
                  </a:extLst>
                </p:cNvPr>
                <p:cNvSpPr/>
                <p:nvPr/>
              </p:nvSpPr>
              <p:spPr bwMode="auto">
                <a:xfrm>
                  <a:off x="88878" y="1585299"/>
                  <a:ext cx="2201334" cy="1326922"/>
                </a:xfrm>
                <a:custGeom>
                  <a:avLst/>
                  <a:gdLst>
                    <a:gd name="connsiteX0" fmla="*/ 1926586 w 2201334"/>
                    <a:gd name="connsiteY0" fmla="*/ 680 h 1326922"/>
                    <a:gd name="connsiteX1" fmla="*/ 2141785 w 2201334"/>
                    <a:gd name="connsiteY1" fmla="*/ 145752 h 1326922"/>
                    <a:gd name="connsiteX2" fmla="*/ 2141711 w 2201334"/>
                    <a:gd name="connsiteY2" fmla="*/ 325441 h 1326922"/>
                    <a:gd name="connsiteX3" fmla="*/ 2101518 w 2201334"/>
                    <a:gd name="connsiteY3" fmla="*/ 386086 h 1326922"/>
                    <a:gd name="connsiteX4" fmla="*/ 2122984 w 2201334"/>
                    <a:gd name="connsiteY4" fmla="*/ 403796 h 1326922"/>
                    <a:gd name="connsiteX5" fmla="*/ 2201334 w 2201334"/>
                    <a:gd name="connsiteY5" fmla="*/ 592951 h 1326922"/>
                    <a:gd name="connsiteX6" fmla="*/ 2083394 w 2201334"/>
                    <a:gd name="connsiteY6" fmla="*/ 814770 h 1326922"/>
                    <a:gd name="connsiteX7" fmla="*/ 2069124 w 2201334"/>
                    <a:gd name="connsiteY7" fmla="*/ 822515 h 1326922"/>
                    <a:gd name="connsiteX8" fmla="*/ 2072925 w 2201334"/>
                    <a:gd name="connsiteY8" fmla="*/ 828261 h 1326922"/>
                    <a:gd name="connsiteX9" fmla="*/ 2072856 w 2201334"/>
                    <a:gd name="connsiteY9" fmla="*/ 996109 h 1326922"/>
                    <a:gd name="connsiteX10" fmla="*/ 1954121 w 2201334"/>
                    <a:gd name="connsiteY10" fmla="*/ 1114748 h 1326922"/>
                    <a:gd name="connsiteX11" fmla="*/ 1946062 w 2201334"/>
                    <a:gd name="connsiteY11" fmla="*/ 1117212 h 1326922"/>
                    <a:gd name="connsiteX12" fmla="*/ 1937720 w 2201334"/>
                    <a:gd name="connsiteY12" fmla="*/ 1160079 h 1326922"/>
                    <a:gd name="connsiteX13" fmla="*/ 1878957 w 2201334"/>
                    <a:gd name="connsiteY13" fmla="*/ 1248571 h 1326922"/>
                    <a:gd name="connsiteX14" fmla="*/ 1500648 w 2201334"/>
                    <a:gd name="connsiteY14" fmla="*/ 1248571 h 1326922"/>
                    <a:gd name="connsiteX15" fmla="*/ 1500648 w 2201334"/>
                    <a:gd name="connsiteY15" fmla="*/ 870262 h 1326922"/>
                    <a:gd name="connsiteX16" fmla="*/ 1689803 w 2201334"/>
                    <a:gd name="connsiteY16" fmla="*/ 791912 h 1326922"/>
                    <a:gd name="connsiteX17" fmla="*/ 1691915 w 2201334"/>
                    <a:gd name="connsiteY17" fmla="*/ 792115 h 1326922"/>
                    <a:gd name="connsiteX18" fmla="*/ 1716321 w 2201334"/>
                    <a:gd name="connsiteY18" fmla="*/ 755845 h 1326922"/>
                    <a:gd name="connsiteX19" fmla="*/ 1723211 w 2201334"/>
                    <a:gd name="connsiteY19" fmla="*/ 750270 h 1326922"/>
                    <a:gd name="connsiteX20" fmla="*/ 1687347 w 2201334"/>
                    <a:gd name="connsiteY20" fmla="*/ 697076 h 1326922"/>
                    <a:gd name="connsiteX21" fmla="*/ 1666325 w 2201334"/>
                    <a:gd name="connsiteY21" fmla="*/ 592951 h 1326922"/>
                    <a:gd name="connsiteX22" fmla="*/ 1744675 w 2201334"/>
                    <a:gd name="connsiteY22" fmla="*/ 403796 h 1326922"/>
                    <a:gd name="connsiteX23" fmla="*/ 1754959 w 2201334"/>
                    <a:gd name="connsiteY23" fmla="*/ 395311 h 1326922"/>
                    <a:gd name="connsiteX24" fmla="*/ 1707906 w 2201334"/>
                    <a:gd name="connsiteY24" fmla="*/ 325264 h 1326922"/>
                    <a:gd name="connsiteX25" fmla="*/ 1835090 w 2201334"/>
                    <a:gd name="connsiteY25" fmla="*/ 18568 h 1326922"/>
                    <a:gd name="connsiteX26" fmla="*/ 1926586 w 2201334"/>
                    <a:gd name="connsiteY26" fmla="*/ 680 h 1326922"/>
                    <a:gd name="connsiteX27" fmla="*/ 275221 w 2201334"/>
                    <a:gd name="connsiteY27" fmla="*/ 5 h 1326922"/>
                    <a:gd name="connsiteX28" fmla="*/ 366703 w 2201334"/>
                    <a:gd name="connsiteY28" fmla="*/ 17969 h 1326922"/>
                    <a:gd name="connsiteX29" fmla="*/ 493636 w 2201334"/>
                    <a:gd name="connsiteY29" fmla="*/ 324768 h 1326922"/>
                    <a:gd name="connsiteX30" fmla="*/ 446241 w 2201334"/>
                    <a:gd name="connsiteY30" fmla="*/ 395200 h 1326922"/>
                    <a:gd name="connsiteX31" fmla="*/ 456659 w 2201334"/>
                    <a:gd name="connsiteY31" fmla="*/ 403796 h 1326922"/>
                    <a:gd name="connsiteX32" fmla="*/ 535010 w 2201334"/>
                    <a:gd name="connsiteY32" fmla="*/ 592951 h 1326922"/>
                    <a:gd name="connsiteX33" fmla="*/ 513987 w 2201334"/>
                    <a:gd name="connsiteY33" fmla="*/ 697076 h 1326922"/>
                    <a:gd name="connsiteX34" fmla="*/ 478301 w 2201334"/>
                    <a:gd name="connsiteY34" fmla="*/ 750007 h 1326922"/>
                    <a:gd name="connsiteX35" fmla="*/ 484882 w 2201334"/>
                    <a:gd name="connsiteY35" fmla="*/ 755342 h 1326922"/>
                    <a:gd name="connsiteX36" fmla="*/ 510329 w 2201334"/>
                    <a:gd name="connsiteY36" fmla="*/ 793227 h 1326922"/>
                    <a:gd name="connsiteX37" fmla="*/ 524365 w 2201334"/>
                    <a:gd name="connsiteY37" fmla="*/ 792219 h 1326922"/>
                    <a:gd name="connsiteX38" fmla="*/ 700687 w 2201334"/>
                    <a:gd name="connsiteY38" fmla="*/ 870263 h 1326922"/>
                    <a:gd name="connsiteX39" fmla="*/ 700687 w 2201334"/>
                    <a:gd name="connsiteY39" fmla="*/ 1248572 h 1326922"/>
                    <a:gd name="connsiteX40" fmla="*/ 322378 w 2201334"/>
                    <a:gd name="connsiteY40" fmla="*/ 1248572 h 1326922"/>
                    <a:gd name="connsiteX41" fmla="*/ 263615 w 2201334"/>
                    <a:gd name="connsiteY41" fmla="*/ 1160080 h 1326922"/>
                    <a:gd name="connsiteX42" fmla="*/ 255158 w 2201334"/>
                    <a:gd name="connsiteY42" fmla="*/ 1116617 h 1326922"/>
                    <a:gd name="connsiteX43" fmla="*/ 246788 w 2201334"/>
                    <a:gd name="connsiteY43" fmla="*/ 1114050 h 1326922"/>
                    <a:gd name="connsiteX44" fmla="*/ 128151 w 2201334"/>
                    <a:gd name="connsiteY44" fmla="*/ 995315 h 1326922"/>
                    <a:gd name="connsiteX45" fmla="*/ 128219 w 2201334"/>
                    <a:gd name="connsiteY45" fmla="*/ 827466 h 1326922"/>
                    <a:gd name="connsiteX46" fmla="*/ 131688 w 2201334"/>
                    <a:gd name="connsiteY46" fmla="*/ 822231 h 1326922"/>
                    <a:gd name="connsiteX47" fmla="*/ 117941 w 2201334"/>
                    <a:gd name="connsiteY47" fmla="*/ 814770 h 1326922"/>
                    <a:gd name="connsiteX48" fmla="*/ 0 w 2201334"/>
                    <a:gd name="connsiteY48" fmla="*/ 592951 h 1326922"/>
                    <a:gd name="connsiteX49" fmla="*/ 78351 w 2201334"/>
                    <a:gd name="connsiteY49" fmla="*/ 403796 h 1326922"/>
                    <a:gd name="connsiteX50" fmla="*/ 100268 w 2201334"/>
                    <a:gd name="connsiteY50" fmla="*/ 385713 h 1326922"/>
                    <a:gd name="connsiteX51" fmla="*/ 59831 w 2201334"/>
                    <a:gd name="connsiteY51" fmla="*/ 324591 h 1326922"/>
                    <a:gd name="connsiteX52" fmla="*/ 59904 w 2201334"/>
                    <a:gd name="connsiteY52" fmla="*/ 144902 h 1326922"/>
                    <a:gd name="connsiteX53" fmla="*/ 275221 w 2201334"/>
                    <a:gd name="connsiteY53" fmla="*/ 5 h 13269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</a:cxnLst>
                  <a:rect l="l" t="t" r="r" b="b"/>
                  <a:pathLst>
                    <a:path w="2201334" h="1326922">
                      <a:moveTo>
                        <a:pt x="1926586" y="680"/>
                      </a:moveTo>
                      <a:cubicBezTo>
                        <a:pt x="2018074" y="1398"/>
                        <a:pt x="2104607" y="55893"/>
                        <a:pt x="2141785" y="145752"/>
                      </a:cubicBezTo>
                      <a:cubicBezTo>
                        <a:pt x="2166570" y="205659"/>
                        <a:pt x="2164727" y="269940"/>
                        <a:pt x="2141711" y="325441"/>
                      </a:cubicBezTo>
                      <a:lnTo>
                        <a:pt x="2101518" y="386086"/>
                      </a:lnTo>
                      <a:lnTo>
                        <a:pt x="2122984" y="403796"/>
                      </a:lnTo>
                      <a:cubicBezTo>
                        <a:pt x="2171393" y="452205"/>
                        <a:pt x="2201334" y="519081"/>
                        <a:pt x="2201334" y="592951"/>
                      </a:cubicBezTo>
                      <a:cubicBezTo>
                        <a:pt x="2201334" y="685287"/>
                        <a:pt x="2154551" y="766697"/>
                        <a:pt x="2083394" y="814770"/>
                      </a:cubicBezTo>
                      <a:lnTo>
                        <a:pt x="2069124" y="822515"/>
                      </a:lnTo>
                      <a:lnTo>
                        <a:pt x="2072925" y="828261"/>
                      </a:lnTo>
                      <a:cubicBezTo>
                        <a:pt x="2094381" y="880122"/>
                        <a:pt x="2096053" y="940169"/>
                        <a:pt x="2072856" y="996109"/>
                      </a:cubicBezTo>
                      <a:cubicBezTo>
                        <a:pt x="2049658" y="1052049"/>
                        <a:pt x="2005983" y="1093290"/>
                        <a:pt x="1954121" y="1114748"/>
                      </a:cubicBezTo>
                      <a:lnTo>
                        <a:pt x="1946062" y="1117212"/>
                      </a:lnTo>
                      <a:lnTo>
                        <a:pt x="1937720" y="1160079"/>
                      </a:lnTo>
                      <a:cubicBezTo>
                        <a:pt x="1924662" y="1192281"/>
                        <a:pt x="1905074" y="1222454"/>
                        <a:pt x="1878957" y="1248571"/>
                      </a:cubicBezTo>
                      <a:cubicBezTo>
                        <a:pt x="1774490" y="1353038"/>
                        <a:pt x="1605115" y="1353038"/>
                        <a:pt x="1500648" y="1248571"/>
                      </a:cubicBezTo>
                      <a:cubicBezTo>
                        <a:pt x="1396181" y="1144104"/>
                        <a:pt x="1396181" y="974729"/>
                        <a:pt x="1500648" y="870262"/>
                      </a:cubicBezTo>
                      <a:cubicBezTo>
                        <a:pt x="1552882" y="818029"/>
                        <a:pt x="1621343" y="791912"/>
                        <a:pt x="1689803" y="791912"/>
                      </a:cubicBezTo>
                      <a:lnTo>
                        <a:pt x="1691915" y="792115"/>
                      </a:lnTo>
                      <a:lnTo>
                        <a:pt x="1716321" y="755845"/>
                      </a:lnTo>
                      <a:lnTo>
                        <a:pt x="1723211" y="750270"/>
                      </a:lnTo>
                      <a:lnTo>
                        <a:pt x="1687347" y="697076"/>
                      </a:lnTo>
                      <a:cubicBezTo>
                        <a:pt x="1673811" y="665072"/>
                        <a:pt x="1666325" y="629885"/>
                        <a:pt x="1666325" y="592951"/>
                      </a:cubicBezTo>
                      <a:cubicBezTo>
                        <a:pt x="1666325" y="519081"/>
                        <a:pt x="1696266" y="452205"/>
                        <a:pt x="1744675" y="403796"/>
                      </a:cubicBezTo>
                      <a:lnTo>
                        <a:pt x="1754959" y="395311"/>
                      </a:lnTo>
                      <a:lnTo>
                        <a:pt x="1707906" y="325264"/>
                      </a:lnTo>
                      <a:cubicBezTo>
                        <a:pt x="1658335" y="205451"/>
                        <a:pt x="1715277" y="68139"/>
                        <a:pt x="1835090" y="18568"/>
                      </a:cubicBezTo>
                      <a:cubicBezTo>
                        <a:pt x="1865043" y="6176"/>
                        <a:pt x="1896090" y="440"/>
                        <a:pt x="1926586" y="680"/>
                      </a:cubicBezTo>
                      <a:close/>
                      <a:moveTo>
                        <a:pt x="275221" y="5"/>
                      </a:moveTo>
                      <a:cubicBezTo>
                        <a:pt x="305718" y="-209"/>
                        <a:pt x="336760" y="5552"/>
                        <a:pt x="366703" y="17969"/>
                      </a:cubicBezTo>
                      <a:cubicBezTo>
                        <a:pt x="486475" y="67637"/>
                        <a:pt x="543305" y="204996"/>
                        <a:pt x="493636" y="324768"/>
                      </a:cubicBezTo>
                      <a:lnTo>
                        <a:pt x="446241" y="395200"/>
                      </a:lnTo>
                      <a:lnTo>
                        <a:pt x="456659" y="403796"/>
                      </a:lnTo>
                      <a:cubicBezTo>
                        <a:pt x="505068" y="452205"/>
                        <a:pt x="535010" y="519081"/>
                        <a:pt x="535010" y="592951"/>
                      </a:cubicBezTo>
                      <a:cubicBezTo>
                        <a:pt x="535010" y="629885"/>
                        <a:pt x="527525" y="665072"/>
                        <a:pt x="513987" y="697076"/>
                      </a:cubicBezTo>
                      <a:lnTo>
                        <a:pt x="478301" y="750007"/>
                      </a:lnTo>
                      <a:lnTo>
                        <a:pt x="484882" y="755342"/>
                      </a:lnTo>
                      <a:lnTo>
                        <a:pt x="510329" y="793227"/>
                      </a:lnTo>
                      <a:lnTo>
                        <a:pt x="524365" y="792219"/>
                      </a:lnTo>
                      <a:cubicBezTo>
                        <a:pt x="588487" y="795280"/>
                        <a:pt x="651718" y="821295"/>
                        <a:pt x="700687" y="870263"/>
                      </a:cubicBezTo>
                      <a:cubicBezTo>
                        <a:pt x="805154" y="974730"/>
                        <a:pt x="805154" y="1144105"/>
                        <a:pt x="700687" y="1248572"/>
                      </a:cubicBezTo>
                      <a:cubicBezTo>
                        <a:pt x="596220" y="1353039"/>
                        <a:pt x="426845" y="1353039"/>
                        <a:pt x="322378" y="1248572"/>
                      </a:cubicBezTo>
                      <a:cubicBezTo>
                        <a:pt x="296261" y="1222455"/>
                        <a:pt x="276674" y="1192282"/>
                        <a:pt x="263615" y="1160080"/>
                      </a:cubicBezTo>
                      <a:lnTo>
                        <a:pt x="255158" y="1116617"/>
                      </a:lnTo>
                      <a:lnTo>
                        <a:pt x="246788" y="1114050"/>
                      </a:lnTo>
                      <a:cubicBezTo>
                        <a:pt x="194945" y="1092551"/>
                        <a:pt x="151303" y="1051274"/>
                        <a:pt x="128151" y="995315"/>
                      </a:cubicBezTo>
                      <a:cubicBezTo>
                        <a:pt x="104998" y="939357"/>
                        <a:pt x="106719" y="879310"/>
                        <a:pt x="128219" y="827466"/>
                      </a:cubicBezTo>
                      <a:lnTo>
                        <a:pt x="131688" y="822231"/>
                      </a:lnTo>
                      <a:lnTo>
                        <a:pt x="117941" y="814770"/>
                      </a:lnTo>
                      <a:cubicBezTo>
                        <a:pt x="46784" y="766697"/>
                        <a:pt x="0" y="685287"/>
                        <a:pt x="0" y="592951"/>
                      </a:cubicBezTo>
                      <a:cubicBezTo>
                        <a:pt x="0" y="519081"/>
                        <a:pt x="29942" y="452205"/>
                        <a:pt x="78351" y="403796"/>
                      </a:cubicBezTo>
                      <a:lnTo>
                        <a:pt x="100268" y="385713"/>
                      </a:lnTo>
                      <a:lnTo>
                        <a:pt x="59831" y="324591"/>
                      </a:lnTo>
                      <a:cubicBezTo>
                        <a:pt x="36860" y="269071"/>
                        <a:pt x="35070" y="204788"/>
                        <a:pt x="59904" y="144902"/>
                      </a:cubicBezTo>
                      <a:cubicBezTo>
                        <a:pt x="97155" y="55073"/>
                        <a:pt x="183732" y="649"/>
                        <a:pt x="275221" y="5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" name="四角形: 上の 2 つの角を丸める 83">
                  <a:extLst>
                    <a:ext uri="{FF2B5EF4-FFF2-40B4-BE49-F238E27FC236}">
                      <a16:creationId xmlns:a16="http://schemas.microsoft.com/office/drawing/2014/main" id="{E94F68BF-110B-4077-3907-3A078FBDD1CA}"/>
                    </a:ext>
                  </a:extLst>
                </p:cNvPr>
                <p:cNvSpPr/>
                <p:nvPr/>
              </p:nvSpPr>
              <p:spPr bwMode="auto">
                <a:xfrm rot="1800000">
                  <a:off x="285591" y="2787049"/>
                  <a:ext cx="427532" cy="1256569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5" name="フリーフォーム: 図形 84">
                  <a:extLst>
                    <a:ext uri="{FF2B5EF4-FFF2-40B4-BE49-F238E27FC236}">
                      <a16:creationId xmlns:a16="http://schemas.microsoft.com/office/drawing/2014/main" id="{2967F080-07B5-11FE-FE53-4905F8538846}"/>
                    </a:ext>
                  </a:extLst>
                </p:cNvPr>
                <p:cNvSpPr/>
                <p:nvPr/>
              </p:nvSpPr>
              <p:spPr bwMode="auto">
                <a:xfrm flipV="1">
                  <a:off x="739748" y="4182691"/>
                  <a:ext cx="386604" cy="596605"/>
                </a:xfrm>
                <a:custGeom>
                  <a:avLst/>
                  <a:gdLst>
                    <a:gd name="connsiteX0" fmla="*/ 0 w 517585"/>
                    <a:gd name="connsiteY0" fmla="*/ 937465 h 937465"/>
                    <a:gd name="connsiteX1" fmla="*/ 517585 w 517585"/>
                    <a:gd name="connsiteY1" fmla="*/ 937465 h 937465"/>
                    <a:gd name="connsiteX2" fmla="*/ 517585 w 517585"/>
                    <a:gd name="connsiteY2" fmla="*/ 0 h 937465"/>
                    <a:gd name="connsiteX3" fmla="*/ 106384 w 517585"/>
                    <a:gd name="connsiteY3" fmla="*/ 0 h 937465"/>
                    <a:gd name="connsiteX4" fmla="*/ 0 w 517585"/>
                    <a:gd name="connsiteY4" fmla="*/ 937465 h 9374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17585" h="937465">
                      <a:moveTo>
                        <a:pt x="0" y="937465"/>
                      </a:moveTo>
                      <a:lnTo>
                        <a:pt x="517585" y="937465"/>
                      </a:lnTo>
                      <a:lnTo>
                        <a:pt x="517585" y="0"/>
                      </a:lnTo>
                      <a:lnTo>
                        <a:pt x="106384" y="0"/>
                      </a:lnTo>
                      <a:lnTo>
                        <a:pt x="0" y="937465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6" name="台形 85">
                  <a:extLst>
                    <a:ext uri="{FF2B5EF4-FFF2-40B4-BE49-F238E27FC236}">
                      <a16:creationId xmlns:a16="http://schemas.microsoft.com/office/drawing/2014/main" id="{170E601F-DAF8-5234-7D3C-A9A6388A9962}"/>
                    </a:ext>
                  </a:extLst>
                </p:cNvPr>
                <p:cNvSpPr/>
                <p:nvPr/>
              </p:nvSpPr>
              <p:spPr bwMode="auto">
                <a:xfrm>
                  <a:off x="458135" y="3490234"/>
                  <a:ext cx="1453858" cy="990759"/>
                </a:xfrm>
                <a:prstGeom prst="trapezoid">
                  <a:avLst>
                    <a:gd name="adj" fmla="val 17498"/>
                  </a:avLst>
                </a:prstGeom>
                <a:solidFill>
                  <a:srgbClr val="00206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7" name="フリーフォーム: 図形 86">
                  <a:extLst>
                    <a:ext uri="{FF2B5EF4-FFF2-40B4-BE49-F238E27FC236}">
                      <a16:creationId xmlns:a16="http://schemas.microsoft.com/office/drawing/2014/main" id="{D5A5DCED-39F2-18DD-4B60-D7C7CF912602}"/>
                    </a:ext>
                  </a:extLst>
                </p:cNvPr>
                <p:cNvSpPr/>
                <p:nvPr/>
              </p:nvSpPr>
              <p:spPr bwMode="auto">
                <a:xfrm>
                  <a:off x="403561" y="4641275"/>
                  <a:ext cx="736284" cy="407804"/>
                </a:xfrm>
                <a:custGeom>
                  <a:avLst/>
                  <a:gdLst>
                    <a:gd name="connsiteX0" fmla="*/ 495918 w 944316"/>
                    <a:gd name="connsiteY0" fmla="*/ 0 h 542925"/>
                    <a:gd name="connsiteX1" fmla="*/ 944315 w 944316"/>
                    <a:gd name="connsiteY1" fmla="*/ 0 h 542925"/>
                    <a:gd name="connsiteX2" fmla="*/ 944315 w 944316"/>
                    <a:gd name="connsiteY2" fmla="*/ 385477 h 542925"/>
                    <a:gd name="connsiteX3" fmla="*/ 944316 w 944316"/>
                    <a:gd name="connsiteY3" fmla="*/ 385482 h 542925"/>
                    <a:gd name="connsiteX4" fmla="*/ 944315 w 944316"/>
                    <a:gd name="connsiteY4" fmla="*/ 516267 h 542925"/>
                    <a:gd name="connsiteX5" fmla="*/ 917657 w 944316"/>
                    <a:gd name="connsiteY5" fmla="*/ 542925 h 542925"/>
                    <a:gd name="connsiteX6" fmla="*/ 26658 w 944316"/>
                    <a:gd name="connsiteY6" fmla="*/ 542925 h 542925"/>
                    <a:gd name="connsiteX7" fmla="*/ 0 w 944316"/>
                    <a:gd name="connsiteY7" fmla="*/ 516267 h 542925"/>
                    <a:gd name="connsiteX8" fmla="*/ 0 w 944316"/>
                    <a:gd name="connsiteY8" fmla="*/ 385482 h 542925"/>
                    <a:gd name="connsiteX9" fmla="*/ 157444 w 944316"/>
                    <a:gd name="connsiteY9" fmla="*/ 228038 h 542925"/>
                    <a:gd name="connsiteX10" fmla="*/ 372406 w 944316"/>
                    <a:gd name="connsiteY10" fmla="*/ 221967 h 542925"/>
                    <a:gd name="connsiteX11" fmla="*/ 496231 w 944316"/>
                    <a:gd name="connsiteY11" fmla="*/ 88617 h 542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944316" h="542925">
                      <a:moveTo>
                        <a:pt x="495918" y="0"/>
                      </a:moveTo>
                      <a:lnTo>
                        <a:pt x="944315" y="0"/>
                      </a:lnTo>
                      <a:lnTo>
                        <a:pt x="944315" y="385477"/>
                      </a:lnTo>
                      <a:cubicBezTo>
                        <a:pt x="944315" y="385479"/>
                        <a:pt x="944316" y="385480"/>
                        <a:pt x="944316" y="385482"/>
                      </a:cubicBezTo>
                      <a:cubicBezTo>
                        <a:pt x="944316" y="429077"/>
                        <a:pt x="944315" y="472672"/>
                        <a:pt x="944315" y="516267"/>
                      </a:cubicBezTo>
                      <a:cubicBezTo>
                        <a:pt x="944315" y="530990"/>
                        <a:pt x="932380" y="542925"/>
                        <a:pt x="917657" y="542925"/>
                      </a:cubicBezTo>
                      <a:lnTo>
                        <a:pt x="26658" y="542925"/>
                      </a:lnTo>
                      <a:cubicBezTo>
                        <a:pt x="11935" y="542925"/>
                        <a:pt x="0" y="530990"/>
                        <a:pt x="0" y="516267"/>
                      </a:cubicBezTo>
                      <a:lnTo>
                        <a:pt x="0" y="385482"/>
                      </a:lnTo>
                      <a:cubicBezTo>
                        <a:pt x="0" y="298528"/>
                        <a:pt x="70490" y="228038"/>
                        <a:pt x="157444" y="228038"/>
                      </a:cubicBezTo>
                      <a:lnTo>
                        <a:pt x="372406" y="221967"/>
                      </a:lnTo>
                      <a:lnTo>
                        <a:pt x="496231" y="88617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89" name="四角形: 上の 2 つの角を丸める 88">
                  <a:extLst>
                    <a:ext uri="{FF2B5EF4-FFF2-40B4-BE49-F238E27FC236}">
                      <a16:creationId xmlns:a16="http://schemas.microsoft.com/office/drawing/2014/main" id="{8705C5EC-81FB-C60D-BEA4-200AA4EFA07F}"/>
                    </a:ext>
                  </a:extLst>
                </p:cNvPr>
                <p:cNvSpPr/>
                <p:nvPr/>
              </p:nvSpPr>
              <p:spPr bwMode="auto">
                <a:xfrm>
                  <a:off x="559860" y="2774365"/>
                  <a:ext cx="1253084" cy="1105740"/>
                </a:xfrm>
                <a:prstGeom prst="round2SameRect">
                  <a:avLst>
                    <a:gd name="adj1" fmla="val 29376"/>
                    <a:gd name="adj2" fmla="val 0"/>
                  </a:avLst>
                </a:prstGeom>
                <a:solidFill>
                  <a:schemeClr val="accent6">
                    <a:lumMod val="20000"/>
                    <a:lumOff val="80000"/>
                  </a:schemeClr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0" name="フリーフォーム: 図形 89">
                  <a:extLst>
                    <a:ext uri="{FF2B5EF4-FFF2-40B4-BE49-F238E27FC236}">
                      <a16:creationId xmlns:a16="http://schemas.microsoft.com/office/drawing/2014/main" id="{C8B0A68B-F037-E916-790D-92DF3BCC0F54}"/>
                    </a:ext>
                  </a:extLst>
                </p:cNvPr>
                <p:cNvSpPr/>
                <p:nvPr/>
              </p:nvSpPr>
              <p:spPr bwMode="auto">
                <a:xfrm>
                  <a:off x="519863" y="2766534"/>
                  <a:ext cx="1330402" cy="1188246"/>
                </a:xfrm>
                <a:custGeom>
                  <a:avLst/>
                  <a:gdLst>
                    <a:gd name="connsiteX0" fmla="*/ 177888 w 1330402"/>
                    <a:gd name="connsiteY0" fmla="*/ 0 h 1188246"/>
                    <a:gd name="connsiteX1" fmla="*/ 245486 w 1330402"/>
                    <a:gd name="connsiteY1" fmla="*/ 88145 h 1188246"/>
                    <a:gd name="connsiteX2" fmla="*/ 669682 w 1330402"/>
                    <a:gd name="connsiteY2" fmla="*/ 277183 h 1188246"/>
                    <a:gd name="connsiteX3" fmla="*/ 1093879 w 1330402"/>
                    <a:gd name="connsiteY3" fmla="*/ 88145 h 1188246"/>
                    <a:gd name="connsiteX4" fmla="*/ 1158842 w 1330402"/>
                    <a:gd name="connsiteY4" fmla="*/ 3434 h 1188246"/>
                    <a:gd name="connsiteX5" fmla="*/ 1169644 w 1330402"/>
                    <a:gd name="connsiteY5" fmla="*/ 9298 h 1188246"/>
                    <a:gd name="connsiteX6" fmla="*/ 1330402 w 1330402"/>
                    <a:gd name="connsiteY6" fmla="*/ 311647 h 1188246"/>
                    <a:gd name="connsiteX7" fmla="*/ 1330402 w 1330402"/>
                    <a:gd name="connsiteY7" fmla="*/ 1188246 h 1188246"/>
                    <a:gd name="connsiteX8" fmla="*/ 0 w 1330402"/>
                    <a:gd name="connsiteY8" fmla="*/ 1188246 h 1188246"/>
                    <a:gd name="connsiteX9" fmla="*/ 0 w 1330402"/>
                    <a:gd name="connsiteY9" fmla="*/ 311647 h 1188246"/>
                    <a:gd name="connsiteX10" fmla="*/ 160758 w 1330402"/>
                    <a:gd name="connsiteY10" fmla="*/ 9298 h 11882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330402" h="1188246">
                      <a:moveTo>
                        <a:pt x="177888" y="0"/>
                      </a:moveTo>
                      <a:lnTo>
                        <a:pt x="245486" y="88145"/>
                      </a:lnTo>
                      <a:cubicBezTo>
                        <a:pt x="354047" y="204942"/>
                        <a:pt x="504023" y="277183"/>
                        <a:pt x="669682" y="277183"/>
                      </a:cubicBezTo>
                      <a:cubicBezTo>
                        <a:pt x="835341" y="277183"/>
                        <a:pt x="985317" y="204942"/>
                        <a:pt x="1093879" y="88145"/>
                      </a:cubicBezTo>
                      <a:lnTo>
                        <a:pt x="1158842" y="3434"/>
                      </a:lnTo>
                      <a:lnTo>
                        <a:pt x="1169644" y="9298"/>
                      </a:lnTo>
                      <a:cubicBezTo>
                        <a:pt x="1266634" y="74823"/>
                        <a:pt x="1330402" y="185788"/>
                        <a:pt x="1330402" y="311647"/>
                      </a:cubicBezTo>
                      <a:lnTo>
                        <a:pt x="1330402" y="1188246"/>
                      </a:lnTo>
                      <a:lnTo>
                        <a:pt x="0" y="1188246"/>
                      </a:lnTo>
                      <a:lnTo>
                        <a:pt x="0" y="311647"/>
                      </a:lnTo>
                      <a:cubicBezTo>
                        <a:pt x="0" y="185788"/>
                        <a:pt x="63768" y="74823"/>
                        <a:pt x="160758" y="929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ja-JP" altLang="en-US"/>
                </a:p>
              </p:txBody>
            </p:sp>
            <p:sp>
              <p:nvSpPr>
                <p:cNvPr id="91" name="楕円 90">
                  <a:extLst>
                    <a:ext uri="{FF2B5EF4-FFF2-40B4-BE49-F238E27FC236}">
                      <a16:creationId xmlns:a16="http://schemas.microsoft.com/office/drawing/2014/main" id="{B5D375D5-8FBE-0A35-AE35-15ECB8381775}"/>
                    </a:ext>
                  </a:extLst>
                </p:cNvPr>
                <p:cNvSpPr/>
                <p:nvPr/>
              </p:nvSpPr>
              <p:spPr bwMode="auto">
                <a:xfrm rot="20700000">
                  <a:off x="314200" y="1956388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" name="楕円 91">
                  <a:extLst>
                    <a:ext uri="{FF2B5EF4-FFF2-40B4-BE49-F238E27FC236}">
                      <a16:creationId xmlns:a16="http://schemas.microsoft.com/office/drawing/2014/main" id="{FE7CAC9C-DE3C-3330-6FC0-9193F72E0D09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1646734" y="1956387"/>
                  <a:ext cx="418156" cy="497196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楕円 92">
                  <a:extLst>
                    <a:ext uri="{FF2B5EF4-FFF2-40B4-BE49-F238E27FC236}">
                      <a16:creationId xmlns:a16="http://schemas.microsoft.com/office/drawing/2014/main" id="{ED22B3C1-3EAF-DE38-6076-5A9D9CABB591}"/>
                    </a:ext>
                  </a:extLst>
                </p:cNvPr>
                <p:cNvSpPr/>
                <p:nvPr/>
              </p:nvSpPr>
              <p:spPr bwMode="auto">
                <a:xfrm>
                  <a:off x="483069" y="1455321"/>
                  <a:ext cx="1412952" cy="1412952"/>
                </a:xfrm>
                <a:prstGeom prst="ellipse">
                  <a:avLst/>
                </a:pr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フリーフォーム: 図形 93">
                  <a:extLst>
                    <a:ext uri="{FF2B5EF4-FFF2-40B4-BE49-F238E27FC236}">
                      <a16:creationId xmlns:a16="http://schemas.microsoft.com/office/drawing/2014/main" id="{CFB2C59B-453A-E15C-43FB-34F3DE0A6F22}"/>
                    </a:ext>
                  </a:extLst>
                </p:cNvPr>
                <p:cNvSpPr/>
                <p:nvPr/>
              </p:nvSpPr>
              <p:spPr bwMode="auto">
                <a:xfrm>
                  <a:off x="272480" y="983492"/>
                  <a:ext cx="1834131" cy="833989"/>
                </a:xfrm>
                <a:custGeom>
                  <a:avLst/>
                  <a:gdLst>
                    <a:gd name="connsiteX0" fmla="*/ 917065 w 1834131"/>
                    <a:gd name="connsiteY0" fmla="*/ 0 h 833989"/>
                    <a:gd name="connsiteX1" fmla="*/ 1119562 w 1834131"/>
                    <a:gd name="connsiteY1" fmla="*/ 83877 h 833989"/>
                    <a:gd name="connsiteX2" fmla="*/ 1159193 w 1834131"/>
                    <a:gd name="connsiteY2" fmla="*/ 142658 h 833989"/>
                    <a:gd name="connsiteX3" fmla="*/ 1168975 w 1834131"/>
                    <a:gd name="connsiteY3" fmla="*/ 137468 h 833989"/>
                    <a:gd name="connsiteX4" fmla="*/ 1348663 w 1834131"/>
                    <a:gd name="connsiteY4" fmla="*/ 137541 h 833989"/>
                    <a:gd name="connsiteX5" fmla="*/ 1475670 w 1834131"/>
                    <a:gd name="connsiteY5" fmla="*/ 264651 h 833989"/>
                    <a:gd name="connsiteX6" fmla="*/ 1477006 w 1834131"/>
                    <a:gd name="connsiteY6" fmla="*/ 271241 h 833989"/>
                    <a:gd name="connsiteX7" fmla="*/ 1493062 w 1834131"/>
                    <a:gd name="connsiteY7" fmla="*/ 266482 h 833989"/>
                    <a:gd name="connsiteX8" fmla="*/ 1750254 w 1834131"/>
                    <a:gd name="connsiteY8" fmla="*/ 345117 h 833989"/>
                    <a:gd name="connsiteX9" fmla="*/ 1750254 w 1834131"/>
                    <a:gd name="connsiteY9" fmla="*/ 750111 h 833989"/>
                    <a:gd name="connsiteX10" fmla="*/ 1345260 w 1834131"/>
                    <a:gd name="connsiteY10" fmla="*/ 750111 h 833989"/>
                    <a:gd name="connsiteX11" fmla="*/ 1282353 w 1834131"/>
                    <a:gd name="connsiteY11" fmla="*/ 655377 h 833989"/>
                    <a:gd name="connsiteX12" fmla="*/ 1269299 w 1834131"/>
                    <a:gd name="connsiteY12" fmla="*/ 588294 h 833989"/>
                    <a:gd name="connsiteX13" fmla="*/ 1260279 w 1834131"/>
                    <a:gd name="connsiteY13" fmla="*/ 589237 h 833989"/>
                    <a:gd name="connsiteX14" fmla="*/ 1168798 w 1834131"/>
                    <a:gd name="connsiteY14" fmla="*/ 571273 h 833989"/>
                    <a:gd name="connsiteX15" fmla="*/ 1091451 w 1834131"/>
                    <a:gd name="connsiteY15" fmla="*/ 519225 h 833989"/>
                    <a:gd name="connsiteX16" fmla="*/ 1088387 w 1834131"/>
                    <a:gd name="connsiteY16" fmla="*/ 514593 h 833989"/>
                    <a:gd name="connsiteX17" fmla="*/ 1077180 w 1834131"/>
                    <a:gd name="connsiteY17" fmla="*/ 523840 h 833989"/>
                    <a:gd name="connsiteX18" fmla="*/ 917065 w 1834131"/>
                    <a:gd name="connsiteY18" fmla="*/ 572748 h 833989"/>
                    <a:gd name="connsiteX19" fmla="*/ 756951 w 1834131"/>
                    <a:gd name="connsiteY19" fmla="*/ 523840 h 833989"/>
                    <a:gd name="connsiteX20" fmla="*/ 746035 w 1834131"/>
                    <a:gd name="connsiteY20" fmla="*/ 514834 h 833989"/>
                    <a:gd name="connsiteX21" fmla="*/ 743219 w 1834131"/>
                    <a:gd name="connsiteY21" fmla="*/ 519083 h 833989"/>
                    <a:gd name="connsiteX22" fmla="*/ 665830 w 1834131"/>
                    <a:gd name="connsiteY22" fmla="*/ 571069 h 833989"/>
                    <a:gd name="connsiteX23" fmla="*/ 574333 w 1834131"/>
                    <a:gd name="connsiteY23" fmla="*/ 588957 h 833989"/>
                    <a:gd name="connsiteX24" fmla="*/ 564897 w 1834131"/>
                    <a:gd name="connsiteY24" fmla="*/ 587963 h 833989"/>
                    <a:gd name="connsiteX25" fmla="*/ 551779 w 1834131"/>
                    <a:gd name="connsiteY25" fmla="*/ 655378 h 833989"/>
                    <a:gd name="connsiteX26" fmla="*/ 488871 w 1834131"/>
                    <a:gd name="connsiteY26" fmla="*/ 750112 h 833989"/>
                    <a:gd name="connsiteX27" fmla="*/ 83877 w 1834131"/>
                    <a:gd name="connsiteY27" fmla="*/ 750112 h 833989"/>
                    <a:gd name="connsiteX28" fmla="*/ 83877 w 1834131"/>
                    <a:gd name="connsiteY28" fmla="*/ 345118 h 833989"/>
                    <a:gd name="connsiteX29" fmla="*/ 341070 w 1834131"/>
                    <a:gd name="connsiteY29" fmla="*/ 266483 h 833989"/>
                    <a:gd name="connsiteX30" fmla="*/ 357736 w 1834131"/>
                    <a:gd name="connsiteY30" fmla="*/ 271423 h 833989"/>
                    <a:gd name="connsiteX31" fmla="*/ 359208 w 1834131"/>
                    <a:gd name="connsiteY31" fmla="*/ 264196 h 833989"/>
                    <a:gd name="connsiteX32" fmla="*/ 486318 w 1834131"/>
                    <a:gd name="connsiteY32" fmla="*/ 137190 h 833989"/>
                    <a:gd name="connsiteX33" fmla="*/ 666007 w 1834131"/>
                    <a:gd name="connsiteY33" fmla="*/ 137263 h 833989"/>
                    <a:gd name="connsiteX34" fmla="*/ 675258 w 1834131"/>
                    <a:gd name="connsiteY34" fmla="*/ 142182 h 833989"/>
                    <a:gd name="connsiteX35" fmla="*/ 714568 w 1834131"/>
                    <a:gd name="connsiteY35" fmla="*/ 83877 h 833989"/>
                    <a:gd name="connsiteX36" fmla="*/ 917065 w 1834131"/>
                    <a:gd name="connsiteY36" fmla="*/ 0 h 83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1834131" h="833989">
                      <a:moveTo>
                        <a:pt x="917065" y="0"/>
                      </a:moveTo>
                      <a:cubicBezTo>
                        <a:pt x="996145" y="0"/>
                        <a:pt x="1067739" y="32054"/>
                        <a:pt x="1119562" y="83877"/>
                      </a:cubicBezTo>
                      <a:lnTo>
                        <a:pt x="1159193" y="142658"/>
                      </a:lnTo>
                      <a:lnTo>
                        <a:pt x="1168975" y="137468"/>
                      </a:lnTo>
                      <a:cubicBezTo>
                        <a:pt x="1224494" y="114497"/>
                        <a:pt x="1288777" y="112707"/>
                        <a:pt x="1348663" y="137541"/>
                      </a:cubicBezTo>
                      <a:cubicBezTo>
                        <a:pt x="1408549" y="162375"/>
                        <a:pt x="1452699" y="209132"/>
                        <a:pt x="1475670" y="264651"/>
                      </a:cubicBezTo>
                      <a:lnTo>
                        <a:pt x="1477006" y="271241"/>
                      </a:lnTo>
                      <a:lnTo>
                        <a:pt x="1493062" y="266482"/>
                      </a:lnTo>
                      <a:cubicBezTo>
                        <a:pt x="1583316" y="249008"/>
                        <a:pt x="1680357" y="275220"/>
                        <a:pt x="1750254" y="345117"/>
                      </a:cubicBezTo>
                      <a:cubicBezTo>
                        <a:pt x="1862090" y="456953"/>
                        <a:pt x="1862090" y="638275"/>
                        <a:pt x="1750254" y="750111"/>
                      </a:cubicBezTo>
                      <a:cubicBezTo>
                        <a:pt x="1638418" y="861947"/>
                        <a:pt x="1457096" y="861947"/>
                        <a:pt x="1345260" y="750111"/>
                      </a:cubicBezTo>
                      <a:cubicBezTo>
                        <a:pt x="1317301" y="722152"/>
                        <a:pt x="1296332" y="689850"/>
                        <a:pt x="1282353" y="655377"/>
                      </a:cubicBezTo>
                      <a:lnTo>
                        <a:pt x="1269299" y="588294"/>
                      </a:lnTo>
                      <a:lnTo>
                        <a:pt x="1260279" y="589237"/>
                      </a:lnTo>
                      <a:cubicBezTo>
                        <a:pt x="1229783" y="589451"/>
                        <a:pt x="1198741" y="583690"/>
                        <a:pt x="1168798" y="571273"/>
                      </a:cubicBezTo>
                      <a:cubicBezTo>
                        <a:pt x="1138855" y="558856"/>
                        <a:pt x="1112846" y="540958"/>
                        <a:pt x="1091451" y="519225"/>
                      </a:cubicBezTo>
                      <a:lnTo>
                        <a:pt x="1088387" y="514593"/>
                      </a:lnTo>
                      <a:lnTo>
                        <a:pt x="1077180" y="523840"/>
                      </a:lnTo>
                      <a:cubicBezTo>
                        <a:pt x="1031474" y="554718"/>
                        <a:pt x="976375" y="572748"/>
                        <a:pt x="917065" y="572748"/>
                      </a:cubicBezTo>
                      <a:cubicBezTo>
                        <a:pt x="857755" y="572748"/>
                        <a:pt x="802656" y="554718"/>
                        <a:pt x="756951" y="523840"/>
                      </a:cubicBezTo>
                      <a:lnTo>
                        <a:pt x="746035" y="514834"/>
                      </a:lnTo>
                      <a:lnTo>
                        <a:pt x="743219" y="519083"/>
                      </a:lnTo>
                      <a:cubicBezTo>
                        <a:pt x="721807" y="540799"/>
                        <a:pt x="695783" y="558676"/>
                        <a:pt x="665830" y="571069"/>
                      </a:cubicBezTo>
                      <a:cubicBezTo>
                        <a:pt x="635877" y="583461"/>
                        <a:pt x="604830" y="589197"/>
                        <a:pt x="574333" y="588957"/>
                      </a:cubicBezTo>
                      <a:lnTo>
                        <a:pt x="564897" y="587963"/>
                      </a:lnTo>
                      <a:lnTo>
                        <a:pt x="551779" y="655378"/>
                      </a:lnTo>
                      <a:cubicBezTo>
                        <a:pt x="537799" y="689851"/>
                        <a:pt x="516830" y="722153"/>
                        <a:pt x="488871" y="750112"/>
                      </a:cubicBezTo>
                      <a:cubicBezTo>
                        <a:pt x="377035" y="861948"/>
                        <a:pt x="195713" y="861948"/>
                        <a:pt x="83877" y="750112"/>
                      </a:cubicBezTo>
                      <a:cubicBezTo>
                        <a:pt x="-27959" y="638276"/>
                        <a:pt x="-27959" y="456954"/>
                        <a:pt x="83877" y="345118"/>
                      </a:cubicBezTo>
                      <a:cubicBezTo>
                        <a:pt x="153774" y="275221"/>
                        <a:pt x="250815" y="249009"/>
                        <a:pt x="341070" y="266483"/>
                      </a:cubicBezTo>
                      <a:lnTo>
                        <a:pt x="357736" y="271423"/>
                      </a:lnTo>
                      <a:lnTo>
                        <a:pt x="359208" y="264196"/>
                      </a:lnTo>
                      <a:cubicBezTo>
                        <a:pt x="382223" y="208696"/>
                        <a:pt x="426412" y="161975"/>
                        <a:pt x="486318" y="137190"/>
                      </a:cubicBezTo>
                      <a:cubicBezTo>
                        <a:pt x="546225" y="112404"/>
                        <a:pt x="610506" y="114247"/>
                        <a:pt x="666007" y="137263"/>
                      </a:cubicBezTo>
                      <a:lnTo>
                        <a:pt x="675258" y="142182"/>
                      </a:lnTo>
                      <a:lnTo>
                        <a:pt x="714568" y="83877"/>
                      </a:lnTo>
                      <a:cubicBezTo>
                        <a:pt x="766392" y="32054"/>
                        <a:pt x="837985" y="0"/>
                        <a:pt x="9170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indent="0" algn="l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3632F3BB-34E5-2101-DAF5-9230BA13D55D}"/>
                </a:ext>
              </a:extLst>
            </p:cNvPr>
            <p:cNvGrpSpPr/>
            <p:nvPr/>
          </p:nvGrpSpPr>
          <p:grpSpPr>
            <a:xfrm flipH="1">
              <a:off x="10754008" y="4624154"/>
              <a:ext cx="783060" cy="422315"/>
              <a:chOff x="6758359" y="167068"/>
              <a:chExt cx="783060" cy="422315"/>
            </a:xfrm>
          </p:grpSpPr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009BBE01-C32D-233C-5914-2588450E7B4F}"/>
                  </a:ext>
                </a:extLst>
              </p:cNvPr>
              <p:cNvSpPr/>
              <p:nvPr/>
            </p:nvSpPr>
            <p:spPr bwMode="auto">
              <a:xfrm>
                <a:off x="6781747" y="167068"/>
                <a:ext cx="736284" cy="407804"/>
              </a:xfrm>
              <a:custGeom>
                <a:avLst/>
                <a:gdLst>
                  <a:gd name="connsiteX0" fmla="*/ 495918 w 944316"/>
                  <a:gd name="connsiteY0" fmla="*/ 0 h 542925"/>
                  <a:gd name="connsiteX1" fmla="*/ 944315 w 944316"/>
                  <a:gd name="connsiteY1" fmla="*/ 0 h 542925"/>
                  <a:gd name="connsiteX2" fmla="*/ 944315 w 944316"/>
                  <a:gd name="connsiteY2" fmla="*/ 385477 h 542925"/>
                  <a:gd name="connsiteX3" fmla="*/ 944316 w 944316"/>
                  <a:gd name="connsiteY3" fmla="*/ 385482 h 542925"/>
                  <a:gd name="connsiteX4" fmla="*/ 944315 w 944316"/>
                  <a:gd name="connsiteY4" fmla="*/ 516267 h 542925"/>
                  <a:gd name="connsiteX5" fmla="*/ 917657 w 944316"/>
                  <a:gd name="connsiteY5" fmla="*/ 542925 h 542925"/>
                  <a:gd name="connsiteX6" fmla="*/ 26658 w 944316"/>
                  <a:gd name="connsiteY6" fmla="*/ 542925 h 542925"/>
                  <a:gd name="connsiteX7" fmla="*/ 0 w 944316"/>
                  <a:gd name="connsiteY7" fmla="*/ 516267 h 542925"/>
                  <a:gd name="connsiteX8" fmla="*/ 0 w 944316"/>
                  <a:gd name="connsiteY8" fmla="*/ 385482 h 542925"/>
                  <a:gd name="connsiteX9" fmla="*/ 157444 w 944316"/>
                  <a:gd name="connsiteY9" fmla="*/ 228038 h 542925"/>
                  <a:gd name="connsiteX10" fmla="*/ 372406 w 944316"/>
                  <a:gd name="connsiteY10" fmla="*/ 221967 h 542925"/>
                  <a:gd name="connsiteX11" fmla="*/ 496231 w 944316"/>
                  <a:gd name="connsiteY11" fmla="*/ 88617 h 5429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4316" h="542925">
                    <a:moveTo>
                      <a:pt x="495918" y="0"/>
                    </a:moveTo>
                    <a:lnTo>
                      <a:pt x="944315" y="0"/>
                    </a:lnTo>
                    <a:lnTo>
                      <a:pt x="944315" y="385477"/>
                    </a:lnTo>
                    <a:cubicBezTo>
                      <a:pt x="944315" y="385479"/>
                      <a:pt x="944316" y="385480"/>
                      <a:pt x="944316" y="385482"/>
                    </a:cubicBezTo>
                    <a:cubicBezTo>
                      <a:pt x="944316" y="429077"/>
                      <a:pt x="944315" y="472672"/>
                      <a:pt x="944315" y="516267"/>
                    </a:cubicBezTo>
                    <a:cubicBezTo>
                      <a:pt x="944315" y="530990"/>
                      <a:pt x="932380" y="542925"/>
                      <a:pt x="917657" y="542925"/>
                    </a:cubicBezTo>
                    <a:lnTo>
                      <a:pt x="26658" y="542925"/>
                    </a:lnTo>
                    <a:cubicBezTo>
                      <a:pt x="11935" y="542925"/>
                      <a:pt x="0" y="530990"/>
                      <a:pt x="0" y="516267"/>
                    </a:cubicBezTo>
                    <a:lnTo>
                      <a:pt x="0" y="385482"/>
                    </a:lnTo>
                    <a:cubicBezTo>
                      <a:pt x="0" y="298528"/>
                      <a:pt x="70490" y="228038"/>
                      <a:pt x="157444" y="228038"/>
                    </a:cubicBezTo>
                    <a:lnTo>
                      <a:pt x="372406" y="221967"/>
                    </a:lnTo>
                    <a:lnTo>
                      <a:pt x="496231" y="88617"/>
                    </a:ln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8" name="四角形: 上の 2 つの角を丸める 77">
                <a:extLst>
                  <a:ext uri="{FF2B5EF4-FFF2-40B4-BE49-F238E27FC236}">
                    <a16:creationId xmlns:a16="http://schemas.microsoft.com/office/drawing/2014/main" id="{80C13E57-CE66-6377-93A9-9114B2452722}"/>
                  </a:ext>
                </a:extLst>
              </p:cNvPr>
              <p:cNvSpPr/>
              <p:nvPr/>
            </p:nvSpPr>
            <p:spPr bwMode="auto">
              <a:xfrm>
                <a:off x="6940811" y="283978"/>
                <a:ext cx="188599" cy="242278"/>
              </a:xfrm>
              <a:prstGeom prst="round2SameRect">
                <a:avLst/>
              </a:prstGeom>
              <a:solidFill>
                <a:srgbClr val="FF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16D33777-BE3D-7156-2625-B48F4338CDEC}"/>
                  </a:ext>
                </a:extLst>
              </p:cNvPr>
              <p:cNvSpPr/>
              <p:nvPr/>
            </p:nvSpPr>
            <p:spPr bwMode="auto">
              <a:xfrm>
                <a:off x="6758359" y="497308"/>
                <a:ext cx="783060" cy="92075"/>
              </a:xfrm>
              <a:custGeom>
                <a:avLst/>
                <a:gdLst>
                  <a:gd name="connsiteX0" fmla="*/ 0 w 736284"/>
                  <a:gd name="connsiteY0" fmla="*/ 0 h 92075"/>
                  <a:gd name="connsiteX1" fmla="*/ 736284 w 736284"/>
                  <a:gd name="connsiteY1" fmla="*/ 0 h 92075"/>
                  <a:gd name="connsiteX2" fmla="*/ 736283 w 736284"/>
                  <a:gd name="connsiteY2" fmla="*/ 72052 h 92075"/>
                  <a:gd name="connsiteX3" fmla="*/ 715498 w 736284"/>
                  <a:gd name="connsiteY3" fmla="*/ 92075 h 92075"/>
                  <a:gd name="connsiteX4" fmla="*/ 20786 w 736284"/>
                  <a:gd name="connsiteY4" fmla="*/ 92075 h 92075"/>
                  <a:gd name="connsiteX5" fmla="*/ 0 w 736284"/>
                  <a:gd name="connsiteY5" fmla="*/ 72052 h 920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6284" h="92075">
                    <a:moveTo>
                      <a:pt x="0" y="0"/>
                    </a:moveTo>
                    <a:lnTo>
                      <a:pt x="736284" y="0"/>
                    </a:lnTo>
                    <a:lnTo>
                      <a:pt x="736283" y="72052"/>
                    </a:lnTo>
                    <a:cubicBezTo>
                      <a:pt x="736283" y="83110"/>
                      <a:pt x="726978" y="92075"/>
                      <a:pt x="715498" y="92075"/>
                    </a:cubicBezTo>
                    <a:lnTo>
                      <a:pt x="20786" y="92075"/>
                    </a:lnTo>
                    <a:cubicBezTo>
                      <a:pt x="9306" y="92075"/>
                      <a:pt x="0" y="83110"/>
                      <a:pt x="0" y="72052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7" name="グループ化 66">
              <a:extLst>
                <a:ext uri="{FF2B5EF4-FFF2-40B4-BE49-F238E27FC236}">
                  <a16:creationId xmlns:a16="http://schemas.microsoft.com/office/drawing/2014/main" id="{A3827F46-C734-2C38-D835-0EB04E63EB72}"/>
                </a:ext>
              </a:extLst>
            </p:cNvPr>
            <p:cNvGrpSpPr/>
            <p:nvPr/>
          </p:nvGrpSpPr>
          <p:grpSpPr>
            <a:xfrm rot="960307">
              <a:off x="10590205" y="2019047"/>
              <a:ext cx="1233724" cy="267934"/>
              <a:chOff x="6843475" y="-2190750"/>
              <a:chExt cx="1233724" cy="267934"/>
            </a:xfrm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794932FA-CCB8-3A49-1C58-449C3FE3C75F}"/>
                  </a:ext>
                </a:extLst>
              </p:cNvPr>
              <p:cNvSpPr/>
              <p:nvPr/>
            </p:nvSpPr>
            <p:spPr bwMode="auto">
              <a:xfrm>
                <a:off x="684347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39DAC9EF-E540-4D62-38FB-4655873A190F}"/>
                  </a:ext>
                </a:extLst>
              </p:cNvPr>
              <p:cNvSpPr/>
              <p:nvPr/>
            </p:nvSpPr>
            <p:spPr bwMode="auto">
              <a:xfrm>
                <a:off x="7573725" y="-2190750"/>
                <a:ext cx="503474" cy="267934"/>
              </a:xfrm>
              <a:custGeom>
                <a:avLst/>
                <a:gdLst>
                  <a:gd name="connsiteX0" fmla="*/ 316987 w 633974"/>
                  <a:gd name="connsiteY0" fmla="*/ 0 h 350894"/>
                  <a:gd name="connsiteX1" fmla="*/ 625004 w 633974"/>
                  <a:gd name="connsiteY1" fmla="*/ 153695 h 350894"/>
                  <a:gd name="connsiteX2" fmla="*/ 633974 w 633974"/>
                  <a:gd name="connsiteY2" fmla="*/ 175447 h 350894"/>
                  <a:gd name="connsiteX3" fmla="*/ 625004 w 633974"/>
                  <a:gd name="connsiteY3" fmla="*/ 197200 h 350894"/>
                  <a:gd name="connsiteX4" fmla="*/ 316987 w 633974"/>
                  <a:gd name="connsiteY4" fmla="*/ 350894 h 350894"/>
                  <a:gd name="connsiteX5" fmla="*/ 8970 w 633974"/>
                  <a:gd name="connsiteY5" fmla="*/ 197200 h 350894"/>
                  <a:gd name="connsiteX6" fmla="*/ 0 w 633974"/>
                  <a:gd name="connsiteY6" fmla="*/ 175447 h 350894"/>
                  <a:gd name="connsiteX7" fmla="*/ 8970 w 633974"/>
                  <a:gd name="connsiteY7" fmla="*/ 153695 h 350894"/>
                  <a:gd name="connsiteX8" fmla="*/ 316987 w 633974"/>
                  <a:gd name="connsiteY8" fmla="*/ 0 h 3508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33974" h="350894">
                    <a:moveTo>
                      <a:pt x="316987" y="0"/>
                    </a:moveTo>
                    <a:cubicBezTo>
                      <a:pt x="455454" y="0"/>
                      <a:pt x="574257" y="63375"/>
                      <a:pt x="625004" y="153695"/>
                    </a:cubicBezTo>
                    <a:lnTo>
                      <a:pt x="633974" y="175447"/>
                    </a:lnTo>
                    <a:lnTo>
                      <a:pt x="625004" y="197200"/>
                    </a:lnTo>
                    <a:cubicBezTo>
                      <a:pt x="574257" y="287520"/>
                      <a:pt x="455454" y="350894"/>
                      <a:pt x="316987" y="350894"/>
                    </a:cubicBezTo>
                    <a:cubicBezTo>
                      <a:pt x="178521" y="350894"/>
                      <a:pt x="59717" y="287520"/>
                      <a:pt x="8970" y="197200"/>
                    </a:cubicBezTo>
                    <a:lnTo>
                      <a:pt x="0" y="175447"/>
                    </a:lnTo>
                    <a:lnTo>
                      <a:pt x="8970" y="153695"/>
                    </a:lnTo>
                    <a:cubicBezTo>
                      <a:pt x="59717" y="63375"/>
                      <a:pt x="178521" y="0"/>
                      <a:pt x="31698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endParaRPr lang="ja-JP" altLang="en-US"/>
              </a:p>
            </p:txBody>
          </p: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04E90B0B-9A26-E95A-B778-5B3B7B3E8BE0}"/>
                  </a:ext>
                </a:extLst>
              </p:cNvPr>
              <p:cNvSpPr/>
              <p:nvPr/>
            </p:nvSpPr>
            <p:spPr bwMode="auto">
              <a:xfrm>
                <a:off x="70369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6" name="楕円 75">
                <a:extLst>
                  <a:ext uri="{FF2B5EF4-FFF2-40B4-BE49-F238E27FC236}">
                    <a16:creationId xmlns:a16="http://schemas.microsoft.com/office/drawing/2014/main" id="{DE4D1167-E9BB-4808-E7CD-913EB5C024DF}"/>
                  </a:ext>
                </a:extLst>
              </p:cNvPr>
              <p:cNvSpPr/>
              <p:nvPr/>
            </p:nvSpPr>
            <p:spPr bwMode="auto">
              <a:xfrm>
                <a:off x="7773535" y="-2113041"/>
                <a:ext cx="127000" cy="127000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62777BE7-823D-F35E-2D41-86B954813C9B}"/>
                </a:ext>
              </a:extLst>
            </p:cNvPr>
            <p:cNvSpPr/>
            <p:nvPr/>
          </p:nvSpPr>
          <p:spPr bwMode="auto">
            <a:xfrm rot="900000">
              <a:off x="10380079" y="1566477"/>
              <a:ext cx="1231124" cy="2841546"/>
            </a:xfrm>
            <a:custGeom>
              <a:avLst/>
              <a:gdLst>
                <a:gd name="connsiteX0" fmla="*/ 202906 w 1231124"/>
                <a:gd name="connsiteY0" fmla="*/ 1294000 h 2841546"/>
                <a:gd name="connsiteX1" fmla="*/ 230940 w 1231124"/>
                <a:gd name="connsiteY1" fmla="*/ 1330555 h 2841546"/>
                <a:gd name="connsiteX2" fmla="*/ 305970 w 1231124"/>
                <a:gd name="connsiteY2" fmla="*/ 1301098 h 2841546"/>
                <a:gd name="connsiteX3" fmla="*/ 361404 w 1231124"/>
                <a:gd name="connsiteY3" fmla="*/ 1295510 h 2841546"/>
                <a:gd name="connsiteX4" fmla="*/ 872396 w 1231124"/>
                <a:gd name="connsiteY4" fmla="*/ 1295510 h 2841546"/>
                <a:gd name="connsiteX5" fmla="*/ 979461 w 1231124"/>
                <a:gd name="connsiteY5" fmla="*/ 1317125 h 2841546"/>
                <a:gd name="connsiteX6" fmla="*/ 1006724 w 1231124"/>
                <a:gd name="connsiteY6" fmla="*/ 1331923 h 2841546"/>
                <a:gd name="connsiteX7" fmla="*/ 1033578 w 1231124"/>
                <a:gd name="connsiteY7" fmla="*/ 1296908 h 2841546"/>
                <a:gd name="connsiteX8" fmla="*/ 1042725 w 1231124"/>
                <a:gd name="connsiteY8" fmla="*/ 1301874 h 2841546"/>
                <a:gd name="connsiteX9" fmla="*/ 1178854 w 1231124"/>
                <a:gd name="connsiteY9" fmla="*/ 1557903 h 2841546"/>
                <a:gd name="connsiteX10" fmla="*/ 1178855 w 1231124"/>
                <a:gd name="connsiteY10" fmla="*/ 2300206 h 2841546"/>
                <a:gd name="connsiteX11" fmla="*/ 1136400 w 1231124"/>
                <a:gd name="connsiteY11" fmla="*/ 2300206 h 2841546"/>
                <a:gd name="connsiteX12" fmla="*/ 1231124 w 1231124"/>
                <a:gd name="connsiteY12" fmla="*/ 2841546 h 2841546"/>
                <a:gd name="connsiteX13" fmla="*/ 0 w 1231124"/>
                <a:gd name="connsiteY13" fmla="*/ 2841546 h 2841546"/>
                <a:gd name="connsiteX14" fmla="*/ 94724 w 1231124"/>
                <a:gd name="connsiteY14" fmla="*/ 2300206 h 2841546"/>
                <a:gd name="connsiteX15" fmla="*/ 52270 w 1231124"/>
                <a:gd name="connsiteY15" fmla="*/ 2300206 h 2841546"/>
                <a:gd name="connsiteX16" fmla="*/ 52270 w 1231124"/>
                <a:gd name="connsiteY16" fmla="*/ 1557903 h 2841546"/>
                <a:gd name="connsiteX17" fmla="*/ 188400 w 1231124"/>
                <a:gd name="connsiteY17" fmla="*/ 1301873 h 2841546"/>
                <a:gd name="connsiteX18" fmla="*/ 499477 w 1231124"/>
                <a:gd name="connsiteY18" fmla="*/ 12154 h 2841546"/>
                <a:gd name="connsiteX19" fmla="*/ 620043 w 1231124"/>
                <a:gd name="connsiteY19" fmla="*/ 0 h 2841546"/>
                <a:gd name="connsiteX20" fmla="*/ 1218286 w 1231124"/>
                <a:gd name="connsiteY20" fmla="*/ 598243 h 2841546"/>
                <a:gd name="connsiteX21" fmla="*/ 620043 w 1231124"/>
                <a:gd name="connsiteY21" fmla="*/ 1196486 h 2841546"/>
                <a:gd name="connsiteX22" fmla="*/ 21801 w 1231124"/>
                <a:gd name="connsiteY22" fmla="*/ 598243 h 2841546"/>
                <a:gd name="connsiteX23" fmla="*/ 499477 w 1231124"/>
                <a:gd name="connsiteY23" fmla="*/ 12154 h 28415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231124" h="2841546">
                  <a:moveTo>
                    <a:pt x="202906" y="1294000"/>
                  </a:moveTo>
                  <a:lnTo>
                    <a:pt x="230940" y="1330555"/>
                  </a:lnTo>
                  <a:lnTo>
                    <a:pt x="305970" y="1301098"/>
                  </a:lnTo>
                  <a:cubicBezTo>
                    <a:pt x="323875" y="1297434"/>
                    <a:pt x="342415" y="1295510"/>
                    <a:pt x="361404" y="1295510"/>
                  </a:cubicBezTo>
                  <a:lnTo>
                    <a:pt x="872396" y="1295510"/>
                  </a:lnTo>
                  <a:cubicBezTo>
                    <a:pt x="910374" y="1295510"/>
                    <a:pt x="946554" y="1303207"/>
                    <a:pt x="979461" y="1317125"/>
                  </a:cubicBezTo>
                  <a:lnTo>
                    <a:pt x="1006724" y="1331923"/>
                  </a:lnTo>
                  <a:lnTo>
                    <a:pt x="1033578" y="1296908"/>
                  </a:lnTo>
                  <a:lnTo>
                    <a:pt x="1042725" y="1301874"/>
                  </a:lnTo>
                  <a:cubicBezTo>
                    <a:pt x="1124855" y="1357360"/>
                    <a:pt x="1178854" y="1451325"/>
                    <a:pt x="1178854" y="1557903"/>
                  </a:cubicBezTo>
                  <a:lnTo>
                    <a:pt x="1178855" y="2300206"/>
                  </a:lnTo>
                  <a:lnTo>
                    <a:pt x="1136400" y="2300206"/>
                  </a:lnTo>
                  <a:lnTo>
                    <a:pt x="1231124" y="2841546"/>
                  </a:lnTo>
                  <a:lnTo>
                    <a:pt x="0" y="2841546"/>
                  </a:lnTo>
                  <a:lnTo>
                    <a:pt x="94724" y="2300206"/>
                  </a:lnTo>
                  <a:lnTo>
                    <a:pt x="52270" y="2300206"/>
                  </a:lnTo>
                  <a:lnTo>
                    <a:pt x="52270" y="1557903"/>
                  </a:lnTo>
                  <a:cubicBezTo>
                    <a:pt x="52271" y="1451325"/>
                    <a:pt x="106269" y="1357360"/>
                    <a:pt x="188400" y="1301873"/>
                  </a:cubicBezTo>
                  <a:close/>
                  <a:moveTo>
                    <a:pt x="499477" y="12154"/>
                  </a:moveTo>
                  <a:cubicBezTo>
                    <a:pt x="538420" y="4185"/>
                    <a:pt x="578743" y="0"/>
                    <a:pt x="620043" y="0"/>
                  </a:cubicBezTo>
                  <a:cubicBezTo>
                    <a:pt x="950444" y="0"/>
                    <a:pt x="1218286" y="267843"/>
                    <a:pt x="1218286" y="598243"/>
                  </a:cubicBezTo>
                  <a:cubicBezTo>
                    <a:pt x="1218287" y="928643"/>
                    <a:pt x="950443" y="1196486"/>
                    <a:pt x="620043" y="1196486"/>
                  </a:cubicBezTo>
                  <a:cubicBezTo>
                    <a:pt x="289643" y="1196486"/>
                    <a:pt x="21800" y="928643"/>
                    <a:pt x="21801" y="598243"/>
                  </a:cubicBezTo>
                  <a:cubicBezTo>
                    <a:pt x="21800" y="309143"/>
                    <a:pt x="226867" y="67939"/>
                    <a:pt x="499477" y="12154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73A8EF27-D2AA-1BC2-5966-AAF068537B97}"/>
                </a:ext>
              </a:extLst>
            </p:cNvPr>
            <p:cNvSpPr/>
            <p:nvPr/>
          </p:nvSpPr>
          <p:spPr bwMode="auto">
            <a:xfrm>
              <a:off x="9370290" y="983492"/>
              <a:ext cx="1346726" cy="4065587"/>
            </a:xfrm>
            <a:prstGeom prst="rect">
              <a:avLst/>
            </a:prstGeom>
            <a:pattFill prst="wdUpDiag">
              <a:fgClr>
                <a:schemeClr val="bg1">
                  <a:lumMod val="75000"/>
                </a:schemeClr>
              </a:fgClr>
              <a:bgClr>
                <a:schemeClr val="bg1">
                  <a:lumMod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70" name="直線コネクタ 69">
              <a:extLst>
                <a:ext uri="{FF2B5EF4-FFF2-40B4-BE49-F238E27FC236}">
                  <a16:creationId xmlns:a16="http://schemas.microsoft.com/office/drawing/2014/main" id="{8F80E222-B547-447B-B788-4181E305DF45}"/>
                </a:ext>
              </a:extLst>
            </p:cNvPr>
            <p:cNvCxnSpPr/>
            <p:nvPr/>
          </p:nvCxnSpPr>
          <p:spPr bwMode="auto">
            <a:xfrm>
              <a:off x="10717016" y="983492"/>
              <a:ext cx="0" cy="4065587"/>
            </a:xfrm>
            <a:prstGeom prst="line">
              <a:avLst/>
            </a:prstGeom>
            <a:noFill/>
            <a:ln w="381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87B21D67-8633-3C22-DE01-BCEABE8C1C07}"/>
                </a:ext>
              </a:extLst>
            </p:cNvPr>
            <p:cNvSpPr/>
            <p:nvPr/>
          </p:nvSpPr>
          <p:spPr>
            <a:xfrm rot="18000000" flipH="1" flipV="1">
              <a:off x="10204220" y="2668618"/>
              <a:ext cx="578749" cy="640819"/>
            </a:xfrm>
            <a:custGeom>
              <a:avLst/>
              <a:gdLst>
                <a:gd name="connsiteX0" fmla="*/ 1502028 w 2087855"/>
                <a:gd name="connsiteY0" fmla="*/ 0 h 2311774"/>
                <a:gd name="connsiteX1" fmla="*/ 1215432 w 2087855"/>
                <a:gd name="connsiteY1" fmla="*/ 0 h 2311774"/>
                <a:gd name="connsiteX2" fmla="*/ 629605 w 2087855"/>
                <a:gd name="connsiteY2" fmla="*/ 585827 h 2311774"/>
                <a:gd name="connsiteX3" fmla="*/ 629605 w 2087855"/>
                <a:gd name="connsiteY3" fmla="*/ 650679 h 2311774"/>
                <a:gd name="connsiteX4" fmla="*/ 628565 w 2087855"/>
                <a:gd name="connsiteY4" fmla="*/ 649625 h 2311774"/>
                <a:gd name="connsiteX5" fmla="*/ 63895 w 2087855"/>
                <a:gd name="connsiteY5" fmla="*/ 1206629 h 2311774"/>
                <a:gd name="connsiteX6" fmla="*/ 61821 w 2087855"/>
                <a:gd name="connsiteY6" fmla="*/ 1510115 h 2311774"/>
                <a:gd name="connsiteX7" fmla="*/ 365307 w 2087855"/>
                <a:gd name="connsiteY7" fmla="*/ 1512189 h 2311774"/>
                <a:gd name="connsiteX8" fmla="*/ 710528 w 2087855"/>
                <a:gd name="connsiteY8" fmla="*/ 1171654 h 2311774"/>
                <a:gd name="connsiteX9" fmla="*/ 766585 w 2087855"/>
                <a:gd name="connsiteY9" fmla="*/ 1171654 h 2311774"/>
                <a:gd name="connsiteX10" fmla="*/ 766585 w 2087855"/>
                <a:gd name="connsiteY10" fmla="*/ 2063682 h 2311774"/>
                <a:gd name="connsiteX11" fmla="*/ 911676 w 2087855"/>
                <a:gd name="connsiteY11" fmla="*/ 2208773 h 2311774"/>
                <a:gd name="connsiteX12" fmla="*/ 1056767 w 2087855"/>
                <a:gd name="connsiteY12" fmla="*/ 2063682 h 2311774"/>
                <a:gd name="connsiteX13" fmla="*/ 1056767 w 2087855"/>
                <a:gd name="connsiteY13" fmla="*/ 1171654 h 2311774"/>
                <a:gd name="connsiteX14" fmla="*/ 1115835 w 2087855"/>
                <a:gd name="connsiteY14" fmla="*/ 1171654 h 2311774"/>
                <a:gd name="connsiteX15" fmla="*/ 1115835 w 2087855"/>
                <a:gd name="connsiteY15" fmla="*/ 2166683 h 2311774"/>
                <a:gd name="connsiteX16" fmla="*/ 1260926 w 2087855"/>
                <a:gd name="connsiteY16" fmla="*/ 2311774 h 2311774"/>
                <a:gd name="connsiteX17" fmla="*/ 1406017 w 2087855"/>
                <a:gd name="connsiteY17" fmla="*/ 2166683 h 2311774"/>
                <a:gd name="connsiteX18" fmla="*/ 1406017 w 2087855"/>
                <a:gd name="connsiteY18" fmla="*/ 1171654 h 2311774"/>
                <a:gd name="connsiteX19" fmla="*/ 1465085 w 2087855"/>
                <a:gd name="connsiteY19" fmla="*/ 1171654 h 2311774"/>
                <a:gd name="connsiteX20" fmla="*/ 1465085 w 2087855"/>
                <a:gd name="connsiteY20" fmla="*/ 2063682 h 2311774"/>
                <a:gd name="connsiteX21" fmla="*/ 1610176 w 2087855"/>
                <a:gd name="connsiteY21" fmla="*/ 2208773 h 2311774"/>
                <a:gd name="connsiteX22" fmla="*/ 1755267 w 2087855"/>
                <a:gd name="connsiteY22" fmla="*/ 2063682 h 2311774"/>
                <a:gd name="connsiteX23" fmla="*/ 1755267 w 2087855"/>
                <a:gd name="connsiteY23" fmla="*/ 1171654 h 2311774"/>
                <a:gd name="connsiteX24" fmla="*/ 1814335 w 2087855"/>
                <a:gd name="connsiteY24" fmla="*/ 1171654 h 2311774"/>
                <a:gd name="connsiteX25" fmla="*/ 1814335 w 2087855"/>
                <a:gd name="connsiteY25" fmla="*/ 1904406 h 2311774"/>
                <a:gd name="connsiteX26" fmla="*/ 1951095 w 2087855"/>
                <a:gd name="connsiteY26" fmla="*/ 2041166 h 2311774"/>
                <a:gd name="connsiteX27" fmla="*/ 2087855 w 2087855"/>
                <a:gd name="connsiteY27" fmla="*/ 1904406 h 2311774"/>
                <a:gd name="connsiteX28" fmla="*/ 2087855 w 2087855"/>
                <a:gd name="connsiteY28" fmla="*/ 1171654 h 2311774"/>
                <a:gd name="connsiteX29" fmla="*/ 2087855 w 2087855"/>
                <a:gd name="connsiteY29" fmla="*/ 1140119 h 2311774"/>
                <a:gd name="connsiteX30" fmla="*/ 2087855 w 2087855"/>
                <a:gd name="connsiteY30" fmla="*/ 585827 h 2311774"/>
                <a:gd name="connsiteX31" fmla="*/ 1502028 w 2087855"/>
                <a:gd name="connsiteY31" fmla="*/ 0 h 23117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087855" h="2311774">
                  <a:moveTo>
                    <a:pt x="1502028" y="0"/>
                  </a:moveTo>
                  <a:lnTo>
                    <a:pt x="1215432" y="0"/>
                  </a:lnTo>
                  <a:cubicBezTo>
                    <a:pt x="891889" y="0"/>
                    <a:pt x="629605" y="262284"/>
                    <a:pt x="629605" y="585827"/>
                  </a:cubicBezTo>
                  <a:lnTo>
                    <a:pt x="629605" y="650679"/>
                  </a:lnTo>
                  <a:lnTo>
                    <a:pt x="628565" y="649625"/>
                  </a:lnTo>
                  <a:lnTo>
                    <a:pt x="63895" y="1206629"/>
                  </a:lnTo>
                  <a:cubicBezTo>
                    <a:pt x="-20482" y="1289861"/>
                    <a:pt x="-21411" y="1425737"/>
                    <a:pt x="61821" y="1510115"/>
                  </a:cubicBezTo>
                  <a:cubicBezTo>
                    <a:pt x="145054" y="1594492"/>
                    <a:pt x="280930" y="1595421"/>
                    <a:pt x="365307" y="1512189"/>
                  </a:cubicBezTo>
                  <a:lnTo>
                    <a:pt x="710528" y="1171654"/>
                  </a:lnTo>
                  <a:lnTo>
                    <a:pt x="766585" y="1171654"/>
                  </a:lnTo>
                  <a:lnTo>
                    <a:pt x="766585" y="2063682"/>
                  </a:lnTo>
                  <a:cubicBezTo>
                    <a:pt x="766585" y="2143814"/>
                    <a:pt x="831544" y="2208773"/>
                    <a:pt x="911676" y="2208773"/>
                  </a:cubicBezTo>
                  <a:cubicBezTo>
                    <a:pt x="991808" y="2208773"/>
                    <a:pt x="1056767" y="2143814"/>
                    <a:pt x="1056767" y="2063682"/>
                  </a:cubicBezTo>
                  <a:lnTo>
                    <a:pt x="1056767" y="1171654"/>
                  </a:lnTo>
                  <a:lnTo>
                    <a:pt x="1115835" y="1171654"/>
                  </a:lnTo>
                  <a:lnTo>
                    <a:pt x="1115835" y="2166683"/>
                  </a:lnTo>
                  <a:cubicBezTo>
                    <a:pt x="1115835" y="2246815"/>
                    <a:pt x="1180794" y="2311774"/>
                    <a:pt x="1260926" y="2311774"/>
                  </a:cubicBezTo>
                  <a:cubicBezTo>
                    <a:pt x="1341058" y="2311774"/>
                    <a:pt x="1406017" y="2246815"/>
                    <a:pt x="1406017" y="2166683"/>
                  </a:cubicBezTo>
                  <a:lnTo>
                    <a:pt x="1406017" y="1171654"/>
                  </a:lnTo>
                  <a:lnTo>
                    <a:pt x="1465085" y="1171654"/>
                  </a:lnTo>
                  <a:lnTo>
                    <a:pt x="1465085" y="2063682"/>
                  </a:lnTo>
                  <a:cubicBezTo>
                    <a:pt x="1465085" y="2143814"/>
                    <a:pt x="1530044" y="2208773"/>
                    <a:pt x="1610176" y="2208773"/>
                  </a:cubicBezTo>
                  <a:cubicBezTo>
                    <a:pt x="1690308" y="2208773"/>
                    <a:pt x="1755267" y="2143814"/>
                    <a:pt x="1755267" y="2063682"/>
                  </a:cubicBezTo>
                  <a:lnTo>
                    <a:pt x="1755267" y="1171654"/>
                  </a:lnTo>
                  <a:lnTo>
                    <a:pt x="1814335" y="1171654"/>
                  </a:lnTo>
                  <a:lnTo>
                    <a:pt x="1814335" y="1904406"/>
                  </a:lnTo>
                  <a:cubicBezTo>
                    <a:pt x="1814335" y="1979936"/>
                    <a:pt x="1875565" y="2041166"/>
                    <a:pt x="1951095" y="2041166"/>
                  </a:cubicBezTo>
                  <a:cubicBezTo>
                    <a:pt x="2026625" y="2041166"/>
                    <a:pt x="2087855" y="1979936"/>
                    <a:pt x="2087855" y="1904406"/>
                  </a:cubicBezTo>
                  <a:lnTo>
                    <a:pt x="2087855" y="1171654"/>
                  </a:lnTo>
                  <a:lnTo>
                    <a:pt x="2087855" y="1140119"/>
                  </a:lnTo>
                  <a:lnTo>
                    <a:pt x="2087855" y="585827"/>
                  </a:lnTo>
                  <a:cubicBezTo>
                    <a:pt x="2087855" y="262284"/>
                    <a:pt x="1825571" y="0"/>
                    <a:pt x="1502028" y="0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085ABC7A-91D6-6FF1-3697-C1EAC4F02023}"/>
                </a:ext>
              </a:extLst>
            </p:cNvPr>
            <p:cNvSpPr/>
            <p:nvPr/>
          </p:nvSpPr>
          <p:spPr bwMode="auto">
            <a:xfrm rot="7359131" flipH="1">
              <a:off x="10821180" y="2800114"/>
              <a:ext cx="789230" cy="1118265"/>
            </a:xfrm>
            <a:custGeom>
              <a:avLst/>
              <a:gdLst>
                <a:gd name="connsiteX0" fmla="*/ 427532 w 789230"/>
                <a:gd name="connsiteY0" fmla="*/ 1118265 h 1118265"/>
                <a:gd name="connsiteX1" fmla="*/ 427532 w 789230"/>
                <a:gd name="connsiteY1" fmla="*/ 594003 h 1118265"/>
                <a:gd name="connsiteX2" fmla="*/ 463516 w 789230"/>
                <a:gd name="connsiteY2" fmla="*/ 617062 h 1118265"/>
                <a:gd name="connsiteX3" fmla="*/ 490828 w 789230"/>
                <a:gd name="connsiteY3" fmla="*/ 630916 h 1118265"/>
                <a:gd name="connsiteX4" fmla="*/ 677500 w 789230"/>
                <a:gd name="connsiteY4" fmla="*/ 339609 h 1118265"/>
                <a:gd name="connsiteX5" fmla="*/ 789230 w 789230"/>
                <a:gd name="connsiteY5" fmla="*/ 458126 h 1118265"/>
                <a:gd name="connsiteX6" fmla="*/ 787673 w 789230"/>
                <a:gd name="connsiteY6" fmla="*/ 391367 h 1118265"/>
                <a:gd name="connsiteX7" fmla="*/ 694186 w 789230"/>
                <a:gd name="connsiteY7" fmla="*/ 257097 h 1118265"/>
                <a:gd name="connsiteX8" fmla="*/ 345810 w 789230"/>
                <a:gd name="connsiteY8" fmla="*/ 33854 h 1118265"/>
                <a:gd name="connsiteX9" fmla="*/ 266689 w 789230"/>
                <a:gd name="connsiteY9" fmla="*/ 3105 h 1118265"/>
                <a:gd name="connsiteX10" fmla="*/ 233032 w 789230"/>
                <a:gd name="connsiteY10" fmla="*/ 3889 h 1118265"/>
                <a:gd name="connsiteX11" fmla="*/ 213766 w 789230"/>
                <a:gd name="connsiteY11" fmla="*/ 0 h 1118265"/>
                <a:gd name="connsiteX12" fmla="*/ 189466 w 789230"/>
                <a:gd name="connsiteY12" fmla="*/ 4906 h 1118265"/>
                <a:gd name="connsiteX13" fmla="*/ 184762 w 789230"/>
                <a:gd name="connsiteY13" fmla="*/ 5016 h 1118265"/>
                <a:gd name="connsiteX14" fmla="*/ 181111 w 789230"/>
                <a:gd name="connsiteY14" fmla="*/ 6593 h 1118265"/>
                <a:gd name="connsiteX15" fmla="*/ 130559 w 789230"/>
                <a:gd name="connsiteY15" fmla="*/ 16799 h 1118265"/>
                <a:gd name="connsiteX16" fmla="*/ 0 w 789230"/>
                <a:gd name="connsiteY16" fmla="*/ 213766 h 1118265"/>
                <a:gd name="connsiteX17" fmla="*/ 0 w 789230"/>
                <a:gd name="connsiteY17" fmla="*/ 1118265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18" fmla="*/ 768940 w 789230"/>
                <a:gd name="connsiteY18" fmla="*/ 431049 h 1118265"/>
                <a:gd name="connsiteX0" fmla="*/ 677500 w 789230"/>
                <a:gd name="connsiteY0" fmla="*/ 339609 h 1118265"/>
                <a:gd name="connsiteX1" fmla="*/ 789230 w 789230"/>
                <a:gd name="connsiteY1" fmla="*/ 458126 h 1118265"/>
                <a:gd name="connsiteX2" fmla="*/ 787673 w 789230"/>
                <a:gd name="connsiteY2" fmla="*/ 391367 h 1118265"/>
                <a:gd name="connsiteX3" fmla="*/ 694186 w 789230"/>
                <a:gd name="connsiteY3" fmla="*/ 257097 h 1118265"/>
                <a:gd name="connsiteX4" fmla="*/ 345810 w 789230"/>
                <a:gd name="connsiteY4" fmla="*/ 33854 h 1118265"/>
                <a:gd name="connsiteX5" fmla="*/ 266689 w 789230"/>
                <a:gd name="connsiteY5" fmla="*/ 3105 h 1118265"/>
                <a:gd name="connsiteX6" fmla="*/ 233032 w 789230"/>
                <a:gd name="connsiteY6" fmla="*/ 3889 h 1118265"/>
                <a:gd name="connsiteX7" fmla="*/ 213766 w 789230"/>
                <a:gd name="connsiteY7" fmla="*/ 0 h 1118265"/>
                <a:gd name="connsiteX8" fmla="*/ 189466 w 789230"/>
                <a:gd name="connsiteY8" fmla="*/ 4906 h 1118265"/>
                <a:gd name="connsiteX9" fmla="*/ 184762 w 789230"/>
                <a:gd name="connsiteY9" fmla="*/ 5016 h 1118265"/>
                <a:gd name="connsiteX10" fmla="*/ 181111 w 789230"/>
                <a:gd name="connsiteY10" fmla="*/ 6593 h 1118265"/>
                <a:gd name="connsiteX11" fmla="*/ 130559 w 789230"/>
                <a:gd name="connsiteY11" fmla="*/ 16799 h 1118265"/>
                <a:gd name="connsiteX12" fmla="*/ 0 w 789230"/>
                <a:gd name="connsiteY12" fmla="*/ 213766 h 1118265"/>
                <a:gd name="connsiteX13" fmla="*/ 0 w 789230"/>
                <a:gd name="connsiteY13" fmla="*/ 1118265 h 1118265"/>
                <a:gd name="connsiteX14" fmla="*/ 427532 w 789230"/>
                <a:gd name="connsiteY14" fmla="*/ 1118265 h 1118265"/>
                <a:gd name="connsiteX15" fmla="*/ 427532 w 789230"/>
                <a:gd name="connsiteY15" fmla="*/ 594003 h 1118265"/>
                <a:gd name="connsiteX16" fmla="*/ 463516 w 789230"/>
                <a:gd name="connsiteY16" fmla="*/ 617062 h 1118265"/>
                <a:gd name="connsiteX17" fmla="*/ 490828 w 789230"/>
                <a:gd name="connsiteY17" fmla="*/ 630916 h 1118265"/>
                <a:gd name="connsiteX0" fmla="*/ 789230 w 789230"/>
                <a:gd name="connsiteY0" fmla="*/ 458126 h 1118265"/>
                <a:gd name="connsiteX1" fmla="*/ 787673 w 789230"/>
                <a:gd name="connsiteY1" fmla="*/ 391367 h 1118265"/>
                <a:gd name="connsiteX2" fmla="*/ 694186 w 789230"/>
                <a:gd name="connsiteY2" fmla="*/ 257097 h 1118265"/>
                <a:gd name="connsiteX3" fmla="*/ 345810 w 789230"/>
                <a:gd name="connsiteY3" fmla="*/ 33854 h 1118265"/>
                <a:gd name="connsiteX4" fmla="*/ 266689 w 789230"/>
                <a:gd name="connsiteY4" fmla="*/ 3105 h 1118265"/>
                <a:gd name="connsiteX5" fmla="*/ 233032 w 789230"/>
                <a:gd name="connsiteY5" fmla="*/ 3889 h 1118265"/>
                <a:gd name="connsiteX6" fmla="*/ 213766 w 789230"/>
                <a:gd name="connsiteY6" fmla="*/ 0 h 1118265"/>
                <a:gd name="connsiteX7" fmla="*/ 189466 w 789230"/>
                <a:gd name="connsiteY7" fmla="*/ 4906 h 1118265"/>
                <a:gd name="connsiteX8" fmla="*/ 184762 w 789230"/>
                <a:gd name="connsiteY8" fmla="*/ 5016 h 1118265"/>
                <a:gd name="connsiteX9" fmla="*/ 181111 w 789230"/>
                <a:gd name="connsiteY9" fmla="*/ 6593 h 1118265"/>
                <a:gd name="connsiteX10" fmla="*/ 130559 w 789230"/>
                <a:gd name="connsiteY10" fmla="*/ 16799 h 1118265"/>
                <a:gd name="connsiteX11" fmla="*/ 0 w 789230"/>
                <a:gd name="connsiteY11" fmla="*/ 213766 h 1118265"/>
                <a:gd name="connsiteX12" fmla="*/ 0 w 789230"/>
                <a:gd name="connsiteY12" fmla="*/ 1118265 h 1118265"/>
                <a:gd name="connsiteX13" fmla="*/ 427532 w 789230"/>
                <a:gd name="connsiteY13" fmla="*/ 1118265 h 1118265"/>
                <a:gd name="connsiteX14" fmla="*/ 427532 w 789230"/>
                <a:gd name="connsiteY14" fmla="*/ 594003 h 1118265"/>
                <a:gd name="connsiteX15" fmla="*/ 463516 w 789230"/>
                <a:gd name="connsiteY15" fmla="*/ 617062 h 1118265"/>
                <a:gd name="connsiteX16" fmla="*/ 490828 w 789230"/>
                <a:gd name="connsiteY16" fmla="*/ 630916 h 11182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789230" h="1118265">
                  <a:moveTo>
                    <a:pt x="789230" y="458126"/>
                  </a:moveTo>
                  <a:lnTo>
                    <a:pt x="787673" y="391367"/>
                  </a:lnTo>
                  <a:cubicBezTo>
                    <a:pt x="775974" y="337925"/>
                    <a:pt x="743887" y="288946"/>
                    <a:pt x="694186" y="257097"/>
                  </a:cubicBezTo>
                  <a:lnTo>
                    <a:pt x="345810" y="33854"/>
                  </a:lnTo>
                  <a:cubicBezTo>
                    <a:pt x="320960" y="17930"/>
                    <a:pt x="294058" y="7795"/>
                    <a:pt x="266689" y="3105"/>
                  </a:cubicBezTo>
                  <a:lnTo>
                    <a:pt x="233032" y="3889"/>
                  </a:lnTo>
                  <a:lnTo>
                    <a:pt x="213766" y="0"/>
                  </a:lnTo>
                  <a:lnTo>
                    <a:pt x="189466" y="4906"/>
                  </a:lnTo>
                  <a:lnTo>
                    <a:pt x="184762" y="5016"/>
                  </a:lnTo>
                  <a:lnTo>
                    <a:pt x="181111" y="6593"/>
                  </a:lnTo>
                  <a:lnTo>
                    <a:pt x="130559" y="16799"/>
                  </a:lnTo>
                  <a:cubicBezTo>
                    <a:pt x="53835" y="49250"/>
                    <a:pt x="0" y="125221"/>
                    <a:pt x="0" y="213766"/>
                  </a:cubicBezTo>
                  <a:lnTo>
                    <a:pt x="0" y="1118265"/>
                  </a:lnTo>
                  <a:lnTo>
                    <a:pt x="427532" y="1118265"/>
                  </a:lnTo>
                  <a:lnTo>
                    <a:pt x="427532" y="594003"/>
                  </a:lnTo>
                  <a:lnTo>
                    <a:pt x="463516" y="617062"/>
                  </a:lnTo>
                  <a:lnTo>
                    <a:pt x="490828" y="630916"/>
                  </a:lnTo>
                </a:path>
              </a:pathLst>
            </a:custGeom>
            <a:solidFill>
              <a:srgbClr val="7030A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78850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2FDB85C-63BA-3B04-5BCD-53134E5BC766}"/>
              </a:ext>
            </a:extLst>
          </p:cNvPr>
          <p:cNvGrpSpPr/>
          <p:nvPr/>
        </p:nvGrpSpPr>
        <p:grpSpPr>
          <a:xfrm>
            <a:off x="3338566" y="3654025"/>
            <a:ext cx="3228868" cy="2865566"/>
            <a:chOff x="-2849997" y="921777"/>
            <a:chExt cx="2980487" cy="264513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9E6172BA-86B1-6284-E1AB-56A227346852}"/>
                </a:ext>
              </a:extLst>
            </p:cNvPr>
            <p:cNvGrpSpPr/>
            <p:nvPr/>
          </p:nvGrpSpPr>
          <p:grpSpPr>
            <a:xfrm>
              <a:off x="-2443915" y="921777"/>
              <a:ext cx="2549635" cy="2645132"/>
              <a:chOff x="-8339464" y="-3160103"/>
              <a:chExt cx="3933135" cy="4080450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876581F5-D4BF-D4D8-04BE-10258CFF07B4}"/>
                  </a:ext>
                </a:extLst>
              </p:cNvPr>
              <p:cNvGrpSpPr/>
              <p:nvPr/>
            </p:nvGrpSpPr>
            <p:grpSpPr>
              <a:xfrm>
                <a:off x="-7731853" y="-1898706"/>
                <a:ext cx="3325524" cy="2740408"/>
                <a:chOff x="3890929" y="-1475271"/>
                <a:chExt cx="3325524" cy="2740408"/>
              </a:xfrm>
            </p:grpSpPr>
            <p:grpSp>
              <p:nvGrpSpPr>
                <p:cNvPr id="68" name="グループ化 67">
                  <a:extLst>
                    <a:ext uri="{FF2B5EF4-FFF2-40B4-BE49-F238E27FC236}">
                      <a16:creationId xmlns:a16="http://schemas.microsoft.com/office/drawing/2014/main" id="{C1590E6F-4D1B-BF61-2E45-2A82865CBE49}"/>
                    </a:ext>
                  </a:extLst>
                </p:cNvPr>
                <p:cNvGrpSpPr/>
                <p:nvPr/>
              </p:nvGrpSpPr>
              <p:grpSpPr>
                <a:xfrm>
                  <a:off x="4790042" y="-1475271"/>
                  <a:ext cx="1572658" cy="1659624"/>
                  <a:chOff x="4934860" y="3588524"/>
                  <a:chExt cx="1242932" cy="1311665"/>
                </a:xfrm>
                <a:solidFill>
                  <a:srgbClr val="0066FF"/>
                </a:solidFill>
              </p:grpSpPr>
              <p:sp>
                <p:nvSpPr>
                  <p:cNvPr id="113" name="台形 112">
                    <a:extLst>
                      <a:ext uri="{FF2B5EF4-FFF2-40B4-BE49-F238E27FC236}">
                        <a16:creationId xmlns:a16="http://schemas.microsoft.com/office/drawing/2014/main" id="{75FFD9E1-5517-A3A6-B602-A4ED456197FB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322618" y="3588524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4" name="楕円 16">
                    <a:extLst>
                      <a:ext uri="{FF2B5EF4-FFF2-40B4-BE49-F238E27FC236}">
                        <a16:creationId xmlns:a16="http://schemas.microsoft.com/office/drawing/2014/main" id="{4807280B-4F3B-C3CF-5CEC-3AC6AE8E0E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4860" y="3891230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15" name="グループ化 114">
                    <a:extLst>
                      <a:ext uri="{FF2B5EF4-FFF2-40B4-BE49-F238E27FC236}">
                        <a16:creationId xmlns:a16="http://schemas.microsoft.com/office/drawing/2014/main" id="{56A79625-B5B3-CD55-62A3-354F2E675049}"/>
                      </a:ext>
                    </a:extLst>
                  </p:cNvPr>
                  <p:cNvGrpSpPr/>
                  <p:nvPr/>
                </p:nvGrpSpPr>
                <p:grpSpPr>
                  <a:xfrm>
                    <a:off x="5406444" y="3804669"/>
                    <a:ext cx="299764" cy="160662"/>
                    <a:chOff x="5406444" y="3804669"/>
                    <a:chExt cx="299764" cy="160662"/>
                  </a:xfrm>
                  <a:grpFill/>
                </p:grpSpPr>
                <p:sp>
                  <p:nvSpPr>
                    <p:cNvPr id="116" name="楕円 16">
                      <a:extLst>
                        <a:ext uri="{FF2B5EF4-FFF2-40B4-BE49-F238E27FC236}">
                          <a16:creationId xmlns:a16="http://schemas.microsoft.com/office/drawing/2014/main" id="{C288CF07-A629-AE45-D15A-346E1C7108B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75006"/>
                      <a:ext cx="299764" cy="90325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17" name="楕円 16">
                      <a:extLst>
                        <a:ext uri="{FF2B5EF4-FFF2-40B4-BE49-F238E27FC236}">
                          <a16:creationId xmlns:a16="http://schemas.microsoft.com/office/drawing/2014/main" id="{C423F16C-3E4F-1BB3-101D-A05571ED7AC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04669"/>
                      <a:ext cx="299764" cy="81532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69" name="グループ化 68">
                  <a:extLst>
                    <a:ext uri="{FF2B5EF4-FFF2-40B4-BE49-F238E27FC236}">
                      <a16:creationId xmlns:a16="http://schemas.microsoft.com/office/drawing/2014/main" id="{8350AEC1-E765-B03A-995E-31C20256709B}"/>
                    </a:ext>
                  </a:extLst>
                </p:cNvPr>
                <p:cNvGrpSpPr/>
                <p:nvPr/>
              </p:nvGrpSpPr>
              <p:grpSpPr>
                <a:xfrm>
                  <a:off x="5643795" y="-1219714"/>
                  <a:ext cx="1572658" cy="1659624"/>
                  <a:chOff x="4934860" y="3588524"/>
                  <a:chExt cx="1242932" cy="1311665"/>
                </a:xfrm>
              </p:grpSpPr>
              <p:sp>
                <p:nvSpPr>
                  <p:cNvPr id="108" name="台形 107">
                    <a:extLst>
                      <a:ext uri="{FF2B5EF4-FFF2-40B4-BE49-F238E27FC236}">
                        <a16:creationId xmlns:a16="http://schemas.microsoft.com/office/drawing/2014/main" id="{90754265-0DD7-A657-AB2C-C4C3DEACCAA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322618" y="3588524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9" name="楕円 16">
                    <a:extLst>
                      <a:ext uri="{FF2B5EF4-FFF2-40B4-BE49-F238E27FC236}">
                        <a16:creationId xmlns:a16="http://schemas.microsoft.com/office/drawing/2014/main" id="{18A7567E-C3BD-C172-F874-A5BC09A089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4860" y="3891230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10" name="グループ化 109">
                    <a:extLst>
                      <a:ext uri="{FF2B5EF4-FFF2-40B4-BE49-F238E27FC236}">
                        <a16:creationId xmlns:a16="http://schemas.microsoft.com/office/drawing/2014/main" id="{0E175FDE-A239-ADB6-2448-6B7EBE87B5C6}"/>
                      </a:ext>
                    </a:extLst>
                  </p:cNvPr>
                  <p:cNvGrpSpPr/>
                  <p:nvPr/>
                </p:nvGrpSpPr>
                <p:grpSpPr>
                  <a:xfrm>
                    <a:off x="5406444" y="3804669"/>
                    <a:ext cx="299764" cy="160662"/>
                    <a:chOff x="5406444" y="3804669"/>
                    <a:chExt cx="299764" cy="160662"/>
                  </a:xfrm>
                </p:grpSpPr>
                <p:sp>
                  <p:nvSpPr>
                    <p:cNvPr id="111" name="楕円 16">
                      <a:extLst>
                        <a:ext uri="{FF2B5EF4-FFF2-40B4-BE49-F238E27FC236}">
                          <a16:creationId xmlns:a16="http://schemas.microsoft.com/office/drawing/2014/main" id="{93DD10A3-1637-9DF7-AC69-71F8E330AAE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75006"/>
                      <a:ext cx="299764" cy="90325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12" name="楕円 16">
                      <a:extLst>
                        <a:ext uri="{FF2B5EF4-FFF2-40B4-BE49-F238E27FC236}">
                          <a16:creationId xmlns:a16="http://schemas.microsoft.com/office/drawing/2014/main" id="{029C6642-9873-81E1-419B-F72210723F7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04669"/>
                      <a:ext cx="299764" cy="81532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70" name="グループ化 69">
                  <a:extLst>
                    <a:ext uri="{FF2B5EF4-FFF2-40B4-BE49-F238E27FC236}">
                      <a16:creationId xmlns:a16="http://schemas.microsoft.com/office/drawing/2014/main" id="{FE33A5CC-A547-BF0B-42F9-3E20B5ABB465}"/>
                    </a:ext>
                  </a:extLst>
                </p:cNvPr>
                <p:cNvGrpSpPr/>
                <p:nvPr/>
              </p:nvGrpSpPr>
              <p:grpSpPr>
                <a:xfrm>
                  <a:off x="3890929" y="-1219714"/>
                  <a:ext cx="1572658" cy="1659624"/>
                  <a:chOff x="4934860" y="3588524"/>
                  <a:chExt cx="1242932" cy="1311665"/>
                </a:xfrm>
              </p:grpSpPr>
              <p:sp>
                <p:nvSpPr>
                  <p:cNvPr id="89" name="台形 88">
                    <a:extLst>
                      <a:ext uri="{FF2B5EF4-FFF2-40B4-BE49-F238E27FC236}">
                        <a16:creationId xmlns:a16="http://schemas.microsoft.com/office/drawing/2014/main" id="{2A6BE762-7E33-932C-E417-C445F5A13F91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322618" y="3588524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" name="楕円 16">
                    <a:extLst>
                      <a:ext uri="{FF2B5EF4-FFF2-40B4-BE49-F238E27FC236}">
                        <a16:creationId xmlns:a16="http://schemas.microsoft.com/office/drawing/2014/main" id="{C7897F0F-3C3F-5788-3C2F-45D092E906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4860" y="3891230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05" name="グループ化 104">
                    <a:extLst>
                      <a:ext uri="{FF2B5EF4-FFF2-40B4-BE49-F238E27FC236}">
                        <a16:creationId xmlns:a16="http://schemas.microsoft.com/office/drawing/2014/main" id="{F36E12AB-FCA3-7274-ADE3-CC9E7DEC2FF7}"/>
                      </a:ext>
                    </a:extLst>
                  </p:cNvPr>
                  <p:cNvGrpSpPr/>
                  <p:nvPr/>
                </p:nvGrpSpPr>
                <p:grpSpPr>
                  <a:xfrm>
                    <a:off x="5406444" y="3804669"/>
                    <a:ext cx="299764" cy="160662"/>
                    <a:chOff x="5406444" y="3804669"/>
                    <a:chExt cx="299764" cy="160662"/>
                  </a:xfrm>
                </p:grpSpPr>
                <p:sp>
                  <p:nvSpPr>
                    <p:cNvPr id="106" name="楕円 16">
                      <a:extLst>
                        <a:ext uri="{FF2B5EF4-FFF2-40B4-BE49-F238E27FC236}">
                          <a16:creationId xmlns:a16="http://schemas.microsoft.com/office/drawing/2014/main" id="{C9C805E6-5EEB-97A2-DC0D-D34B4E6078A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75006"/>
                      <a:ext cx="299764" cy="90325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07" name="楕円 16">
                      <a:extLst>
                        <a:ext uri="{FF2B5EF4-FFF2-40B4-BE49-F238E27FC236}">
                          <a16:creationId xmlns:a16="http://schemas.microsoft.com/office/drawing/2014/main" id="{0A9E129F-BC7C-F1BF-7047-1F42A80CE6F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04669"/>
                      <a:ext cx="299764" cy="81532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71" name="グループ化 70">
                  <a:extLst>
                    <a:ext uri="{FF2B5EF4-FFF2-40B4-BE49-F238E27FC236}">
                      <a16:creationId xmlns:a16="http://schemas.microsoft.com/office/drawing/2014/main" id="{C6C54162-17FE-29FA-D7CF-CBBE8B65F267}"/>
                    </a:ext>
                  </a:extLst>
                </p:cNvPr>
                <p:cNvGrpSpPr/>
                <p:nvPr/>
              </p:nvGrpSpPr>
              <p:grpSpPr>
                <a:xfrm>
                  <a:off x="4104242" y="-670712"/>
                  <a:ext cx="1572658" cy="1659624"/>
                  <a:chOff x="4934860" y="3588524"/>
                  <a:chExt cx="1242932" cy="1311665"/>
                </a:xfrm>
                <a:solidFill>
                  <a:srgbClr val="99CCFF"/>
                </a:solidFill>
              </p:grpSpPr>
              <p:sp>
                <p:nvSpPr>
                  <p:cNvPr id="84" name="台形 83">
                    <a:extLst>
                      <a:ext uri="{FF2B5EF4-FFF2-40B4-BE49-F238E27FC236}">
                        <a16:creationId xmlns:a16="http://schemas.microsoft.com/office/drawing/2014/main" id="{D0173A31-3293-FC00-7B94-999A88782199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322618" y="3588524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5" name="楕円 16">
                    <a:extLst>
                      <a:ext uri="{FF2B5EF4-FFF2-40B4-BE49-F238E27FC236}">
                        <a16:creationId xmlns:a16="http://schemas.microsoft.com/office/drawing/2014/main" id="{ADB6CD5A-C6D3-49F3-FC73-3AB5364620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4860" y="3891230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86" name="グループ化 85">
                    <a:extLst>
                      <a:ext uri="{FF2B5EF4-FFF2-40B4-BE49-F238E27FC236}">
                        <a16:creationId xmlns:a16="http://schemas.microsoft.com/office/drawing/2014/main" id="{DA6D3F66-891D-BDAF-2C58-7704EDF8323C}"/>
                      </a:ext>
                    </a:extLst>
                  </p:cNvPr>
                  <p:cNvGrpSpPr/>
                  <p:nvPr/>
                </p:nvGrpSpPr>
                <p:grpSpPr>
                  <a:xfrm>
                    <a:off x="5406444" y="3804669"/>
                    <a:ext cx="299764" cy="160662"/>
                    <a:chOff x="5406444" y="3804669"/>
                    <a:chExt cx="299764" cy="160662"/>
                  </a:xfrm>
                  <a:grpFill/>
                </p:grpSpPr>
                <p:sp>
                  <p:nvSpPr>
                    <p:cNvPr id="87" name="楕円 16">
                      <a:extLst>
                        <a:ext uri="{FF2B5EF4-FFF2-40B4-BE49-F238E27FC236}">
                          <a16:creationId xmlns:a16="http://schemas.microsoft.com/office/drawing/2014/main" id="{0026731E-FA89-7081-5550-27772CF4B72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75006"/>
                      <a:ext cx="299764" cy="90325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8" name="楕円 16">
                      <a:extLst>
                        <a:ext uri="{FF2B5EF4-FFF2-40B4-BE49-F238E27FC236}">
                          <a16:creationId xmlns:a16="http://schemas.microsoft.com/office/drawing/2014/main" id="{827929B1-B03B-13BB-16B1-640CA331C0F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04669"/>
                      <a:ext cx="299764" cy="81532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72" name="グループ化 71">
                  <a:extLst>
                    <a:ext uri="{FF2B5EF4-FFF2-40B4-BE49-F238E27FC236}">
                      <a16:creationId xmlns:a16="http://schemas.microsoft.com/office/drawing/2014/main" id="{7E1A3C65-C329-3ADB-E78B-CE91FEF950AF}"/>
                    </a:ext>
                  </a:extLst>
                </p:cNvPr>
                <p:cNvGrpSpPr/>
                <p:nvPr/>
              </p:nvGrpSpPr>
              <p:grpSpPr>
                <a:xfrm>
                  <a:off x="5437742" y="-661187"/>
                  <a:ext cx="1572658" cy="1659624"/>
                  <a:chOff x="4934860" y="3588524"/>
                  <a:chExt cx="1242932" cy="1311665"/>
                </a:xfrm>
                <a:solidFill>
                  <a:srgbClr val="99CCFF"/>
                </a:solidFill>
              </p:grpSpPr>
              <p:sp>
                <p:nvSpPr>
                  <p:cNvPr id="79" name="台形 78">
                    <a:extLst>
                      <a:ext uri="{FF2B5EF4-FFF2-40B4-BE49-F238E27FC236}">
                        <a16:creationId xmlns:a16="http://schemas.microsoft.com/office/drawing/2014/main" id="{C3A04E17-549E-C483-7741-A2C68083465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322618" y="3588524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80" name="楕円 16">
                    <a:extLst>
                      <a:ext uri="{FF2B5EF4-FFF2-40B4-BE49-F238E27FC236}">
                        <a16:creationId xmlns:a16="http://schemas.microsoft.com/office/drawing/2014/main" id="{5F983399-7D99-F4D0-0DDD-4EDD250789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4860" y="3891230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81" name="グループ化 80">
                    <a:extLst>
                      <a:ext uri="{FF2B5EF4-FFF2-40B4-BE49-F238E27FC236}">
                        <a16:creationId xmlns:a16="http://schemas.microsoft.com/office/drawing/2014/main" id="{F9893CC1-2330-4F5A-A616-C672D6F52508}"/>
                      </a:ext>
                    </a:extLst>
                  </p:cNvPr>
                  <p:cNvGrpSpPr/>
                  <p:nvPr/>
                </p:nvGrpSpPr>
                <p:grpSpPr>
                  <a:xfrm>
                    <a:off x="5406444" y="3804669"/>
                    <a:ext cx="299764" cy="160662"/>
                    <a:chOff x="5406444" y="3804669"/>
                    <a:chExt cx="299764" cy="160662"/>
                  </a:xfrm>
                  <a:grpFill/>
                </p:grpSpPr>
                <p:sp>
                  <p:nvSpPr>
                    <p:cNvPr id="82" name="楕円 16">
                      <a:extLst>
                        <a:ext uri="{FF2B5EF4-FFF2-40B4-BE49-F238E27FC236}">
                          <a16:creationId xmlns:a16="http://schemas.microsoft.com/office/drawing/2014/main" id="{1AAE17B8-7422-0BC4-6487-1DE66A205DE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75006"/>
                      <a:ext cx="299764" cy="90325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83" name="楕円 16">
                      <a:extLst>
                        <a:ext uri="{FF2B5EF4-FFF2-40B4-BE49-F238E27FC236}">
                          <a16:creationId xmlns:a16="http://schemas.microsoft.com/office/drawing/2014/main" id="{D70FD96F-F87B-A3DF-1DD6-79055E85BEA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04669"/>
                      <a:ext cx="299764" cy="81532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73" name="グループ化 72">
                  <a:extLst>
                    <a:ext uri="{FF2B5EF4-FFF2-40B4-BE49-F238E27FC236}">
                      <a16:creationId xmlns:a16="http://schemas.microsoft.com/office/drawing/2014/main" id="{55A8DE1E-E0DF-8B91-AC46-811688DA2689}"/>
                    </a:ext>
                  </a:extLst>
                </p:cNvPr>
                <p:cNvGrpSpPr/>
                <p:nvPr/>
              </p:nvGrpSpPr>
              <p:grpSpPr>
                <a:xfrm>
                  <a:off x="4790042" y="-394487"/>
                  <a:ext cx="1572658" cy="1659624"/>
                  <a:chOff x="4934860" y="3588524"/>
                  <a:chExt cx="1242932" cy="1311665"/>
                </a:xfrm>
                <a:solidFill>
                  <a:srgbClr val="CCECFF"/>
                </a:solidFill>
              </p:grpSpPr>
              <p:sp>
                <p:nvSpPr>
                  <p:cNvPr id="74" name="台形 73">
                    <a:extLst>
                      <a:ext uri="{FF2B5EF4-FFF2-40B4-BE49-F238E27FC236}">
                        <a16:creationId xmlns:a16="http://schemas.microsoft.com/office/drawing/2014/main" id="{CE00D1CA-AE41-E23A-14C2-53D8C96AAD3C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322618" y="3588524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5" name="楕円 16">
                    <a:extLst>
                      <a:ext uri="{FF2B5EF4-FFF2-40B4-BE49-F238E27FC236}">
                        <a16:creationId xmlns:a16="http://schemas.microsoft.com/office/drawing/2014/main" id="{183E53B7-3B62-090F-601C-8F1603FDD7E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4860" y="3891230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76" name="グループ化 75">
                    <a:extLst>
                      <a:ext uri="{FF2B5EF4-FFF2-40B4-BE49-F238E27FC236}">
                        <a16:creationId xmlns:a16="http://schemas.microsoft.com/office/drawing/2014/main" id="{7ACBE498-92E5-3950-A235-2864FDFA2890}"/>
                      </a:ext>
                    </a:extLst>
                  </p:cNvPr>
                  <p:cNvGrpSpPr/>
                  <p:nvPr/>
                </p:nvGrpSpPr>
                <p:grpSpPr>
                  <a:xfrm>
                    <a:off x="5406444" y="3804669"/>
                    <a:ext cx="299764" cy="160662"/>
                    <a:chOff x="5406444" y="3804669"/>
                    <a:chExt cx="299764" cy="160662"/>
                  </a:xfrm>
                  <a:grpFill/>
                </p:grpSpPr>
                <p:sp>
                  <p:nvSpPr>
                    <p:cNvPr id="77" name="楕円 16">
                      <a:extLst>
                        <a:ext uri="{FF2B5EF4-FFF2-40B4-BE49-F238E27FC236}">
                          <a16:creationId xmlns:a16="http://schemas.microsoft.com/office/drawing/2014/main" id="{4C400C94-13A8-7167-31D1-FE54F09A52B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75006"/>
                      <a:ext cx="299764" cy="90325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78" name="楕円 16">
                      <a:extLst>
                        <a:ext uri="{FF2B5EF4-FFF2-40B4-BE49-F238E27FC236}">
                          <a16:creationId xmlns:a16="http://schemas.microsoft.com/office/drawing/2014/main" id="{DA496A64-DCEA-F7E0-E970-E0F0B40B2AA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04669"/>
                      <a:ext cx="299764" cy="81532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75950C49-749C-25D6-DC58-73014292D7BE}"/>
                  </a:ext>
                </a:extLst>
              </p:cNvPr>
              <p:cNvGrpSpPr/>
              <p:nvPr/>
            </p:nvGrpSpPr>
            <p:grpSpPr>
              <a:xfrm>
                <a:off x="-8339464" y="-3160103"/>
                <a:ext cx="3349154" cy="4080450"/>
                <a:chOff x="-6717149" y="-3160103"/>
                <a:chExt cx="3349154" cy="4080450"/>
              </a:xfrm>
            </p:grpSpPr>
            <p:grpSp>
              <p:nvGrpSpPr>
                <p:cNvPr id="8" name="グループ化 7">
                  <a:extLst>
                    <a:ext uri="{FF2B5EF4-FFF2-40B4-BE49-F238E27FC236}">
                      <a16:creationId xmlns:a16="http://schemas.microsoft.com/office/drawing/2014/main" id="{CD3F04F0-ECBD-5CDE-CF00-C88F6A8E247A}"/>
                    </a:ext>
                  </a:extLst>
                </p:cNvPr>
                <p:cNvGrpSpPr/>
                <p:nvPr/>
              </p:nvGrpSpPr>
              <p:grpSpPr>
                <a:xfrm>
                  <a:off x="-6717149" y="-3160103"/>
                  <a:ext cx="3349154" cy="3795803"/>
                  <a:chOff x="-395267" y="983492"/>
                  <a:chExt cx="3349154" cy="3795803"/>
                </a:xfrm>
              </p:grpSpPr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E0D52C46-6D8F-29FE-09C9-E6C37F4B00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878" y="1585299"/>
                    <a:ext cx="2201334" cy="1326922"/>
                  </a:xfrm>
                  <a:custGeom>
                    <a:avLst/>
                    <a:gdLst>
                      <a:gd name="connsiteX0" fmla="*/ 1926586 w 2201334"/>
                      <a:gd name="connsiteY0" fmla="*/ 680 h 1326922"/>
                      <a:gd name="connsiteX1" fmla="*/ 2141785 w 2201334"/>
                      <a:gd name="connsiteY1" fmla="*/ 145752 h 1326922"/>
                      <a:gd name="connsiteX2" fmla="*/ 2141711 w 2201334"/>
                      <a:gd name="connsiteY2" fmla="*/ 325441 h 1326922"/>
                      <a:gd name="connsiteX3" fmla="*/ 2101518 w 2201334"/>
                      <a:gd name="connsiteY3" fmla="*/ 386086 h 1326922"/>
                      <a:gd name="connsiteX4" fmla="*/ 2122984 w 2201334"/>
                      <a:gd name="connsiteY4" fmla="*/ 403796 h 1326922"/>
                      <a:gd name="connsiteX5" fmla="*/ 2201334 w 2201334"/>
                      <a:gd name="connsiteY5" fmla="*/ 592951 h 1326922"/>
                      <a:gd name="connsiteX6" fmla="*/ 2083394 w 2201334"/>
                      <a:gd name="connsiteY6" fmla="*/ 814770 h 1326922"/>
                      <a:gd name="connsiteX7" fmla="*/ 2069124 w 2201334"/>
                      <a:gd name="connsiteY7" fmla="*/ 822515 h 1326922"/>
                      <a:gd name="connsiteX8" fmla="*/ 2072925 w 2201334"/>
                      <a:gd name="connsiteY8" fmla="*/ 828261 h 1326922"/>
                      <a:gd name="connsiteX9" fmla="*/ 2072856 w 2201334"/>
                      <a:gd name="connsiteY9" fmla="*/ 996109 h 1326922"/>
                      <a:gd name="connsiteX10" fmla="*/ 1954121 w 2201334"/>
                      <a:gd name="connsiteY10" fmla="*/ 1114748 h 1326922"/>
                      <a:gd name="connsiteX11" fmla="*/ 1946062 w 2201334"/>
                      <a:gd name="connsiteY11" fmla="*/ 1117212 h 1326922"/>
                      <a:gd name="connsiteX12" fmla="*/ 1937720 w 2201334"/>
                      <a:gd name="connsiteY12" fmla="*/ 1160079 h 1326922"/>
                      <a:gd name="connsiteX13" fmla="*/ 1878957 w 2201334"/>
                      <a:gd name="connsiteY13" fmla="*/ 1248571 h 1326922"/>
                      <a:gd name="connsiteX14" fmla="*/ 1500648 w 2201334"/>
                      <a:gd name="connsiteY14" fmla="*/ 1248571 h 1326922"/>
                      <a:gd name="connsiteX15" fmla="*/ 1500648 w 2201334"/>
                      <a:gd name="connsiteY15" fmla="*/ 870262 h 1326922"/>
                      <a:gd name="connsiteX16" fmla="*/ 1689803 w 2201334"/>
                      <a:gd name="connsiteY16" fmla="*/ 791912 h 1326922"/>
                      <a:gd name="connsiteX17" fmla="*/ 1691915 w 2201334"/>
                      <a:gd name="connsiteY17" fmla="*/ 792115 h 1326922"/>
                      <a:gd name="connsiteX18" fmla="*/ 1716321 w 2201334"/>
                      <a:gd name="connsiteY18" fmla="*/ 755845 h 1326922"/>
                      <a:gd name="connsiteX19" fmla="*/ 1723211 w 2201334"/>
                      <a:gd name="connsiteY19" fmla="*/ 750270 h 1326922"/>
                      <a:gd name="connsiteX20" fmla="*/ 1687347 w 2201334"/>
                      <a:gd name="connsiteY20" fmla="*/ 697076 h 1326922"/>
                      <a:gd name="connsiteX21" fmla="*/ 1666325 w 2201334"/>
                      <a:gd name="connsiteY21" fmla="*/ 592951 h 1326922"/>
                      <a:gd name="connsiteX22" fmla="*/ 1744675 w 2201334"/>
                      <a:gd name="connsiteY22" fmla="*/ 403796 h 1326922"/>
                      <a:gd name="connsiteX23" fmla="*/ 1754959 w 2201334"/>
                      <a:gd name="connsiteY23" fmla="*/ 395311 h 1326922"/>
                      <a:gd name="connsiteX24" fmla="*/ 1707906 w 2201334"/>
                      <a:gd name="connsiteY24" fmla="*/ 325264 h 1326922"/>
                      <a:gd name="connsiteX25" fmla="*/ 1835090 w 2201334"/>
                      <a:gd name="connsiteY25" fmla="*/ 18568 h 1326922"/>
                      <a:gd name="connsiteX26" fmla="*/ 1926586 w 2201334"/>
                      <a:gd name="connsiteY26" fmla="*/ 680 h 1326922"/>
                      <a:gd name="connsiteX27" fmla="*/ 275221 w 2201334"/>
                      <a:gd name="connsiteY27" fmla="*/ 5 h 1326922"/>
                      <a:gd name="connsiteX28" fmla="*/ 366703 w 2201334"/>
                      <a:gd name="connsiteY28" fmla="*/ 17969 h 1326922"/>
                      <a:gd name="connsiteX29" fmla="*/ 493636 w 2201334"/>
                      <a:gd name="connsiteY29" fmla="*/ 324768 h 1326922"/>
                      <a:gd name="connsiteX30" fmla="*/ 446241 w 2201334"/>
                      <a:gd name="connsiteY30" fmla="*/ 395200 h 1326922"/>
                      <a:gd name="connsiteX31" fmla="*/ 456659 w 2201334"/>
                      <a:gd name="connsiteY31" fmla="*/ 403796 h 1326922"/>
                      <a:gd name="connsiteX32" fmla="*/ 535010 w 2201334"/>
                      <a:gd name="connsiteY32" fmla="*/ 592951 h 1326922"/>
                      <a:gd name="connsiteX33" fmla="*/ 513987 w 2201334"/>
                      <a:gd name="connsiteY33" fmla="*/ 697076 h 1326922"/>
                      <a:gd name="connsiteX34" fmla="*/ 478301 w 2201334"/>
                      <a:gd name="connsiteY34" fmla="*/ 750007 h 1326922"/>
                      <a:gd name="connsiteX35" fmla="*/ 484882 w 2201334"/>
                      <a:gd name="connsiteY35" fmla="*/ 755342 h 1326922"/>
                      <a:gd name="connsiteX36" fmla="*/ 510329 w 2201334"/>
                      <a:gd name="connsiteY36" fmla="*/ 793227 h 1326922"/>
                      <a:gd name="connsiteX37" fmla="*/ 524365 w 2201334"/>
                      <a:gd name="connsiteY37" fmla="*/ 792219 h 1326922"/>
                      <a:gd name="connsiteX38" fmla="*/ 700687 w 2201334"/>
                      <a:gd name="connsiteY38" fmla="*/ 870263 h 1326922"/>
                      <a:gd name="connsiteX39" fmla="*/ 700687 w 2201334"/>
                      <a:gd name="connsiteY39" fmla="*/ 1248572 h 1326922"/>
                      <a:gd name="connsiteX40" fmla="*/ 322378 w 2201334"/>
                      <a:gd name="connsiteY40" fmla="*/ 1248572 h 1326922"/>
                      <a:gd name="connsiteX41" fmla="*/ 263615 w 2201334"/>
                      <a:gd name="connsiteY41" fmla="*/ 1160080 h 1326922"/>
                      <a:gd name="connsiteX42" fmla="*/ 255158 w 2201334"/>
                      <a:gd name="connsiteY42" fmla="*/ 1116617 h 1326922"/>
                      <a:gd name="connsiteX43" fmla="*/ 246788 w 2201334"/>
                      <a:gd name="connsiteY43" fmla="*/ 1114050 h 1326922"/>
                      <a:gd name="connsiteX44" fmla="*/ 128151 w 2201334"/>
                      <a:gd name="connsiteY44" fmla="*/ 995315 h 1326922"/>
                      <a:gd name="connsiteX45" fmla="*/ 128219 w 2201334"/>
                      <a:gd name="connsiteY45" fmla="*/ 827466 h 1326922"/>
                      <a:gd name="connsiteX46" fmla="*/ 131688 w 2201334"/>
                      <a:gd name="connsiteY46" fmla="*/ 822231 h 1326922"/>
                      <a:gd name="connsiteX47" fmla="*/ 117941 w 2201334"/>
                      <a:gd name="connsiteY47" fmla="*/ 814770 h 1326922"/>
                      <a:gd name="connsiteX48" fmla="*/ 0 w 2201334"/>
                      <a:gd name="connsiteY48" fmla="*/ 592951 h 1326922"/>
                      <a:gd name="connsiteX49" fmla="*/ 78351 w 2201334"/>
                      <a:gd name="connsiteY49" fmla="*/ 403796 h 1326922"/>
                      <a:gd name="connsiteX50" fmla="*/ 100268 w 2201334"/>
                      <a:gd name="connsiteY50" fmla="*/ 385713 h 1326922"/>
                      <a:gd name="connsiteX51" fmla="*/ 59831 w 2201334"/>
                      <a:gd name="connsiteY51" fmla="*/ 324591 h 1326922"/>
                      <a:gd name="connsiteX52" fmla="*/ 59904 w 2201334"/>
                      <a:gd name="connsiteY52" fmla="*/ 144902 h 1326922"/>
                      <a:gd name="connsiteX53" fmla="*/ 275221 w 2201334"/>
                      <a:gd name="connsiteY53" fmla="*/ 5 h 13269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</a:cxnLst>
                    <a:rect l="l" t="t" r="r" b="b"/>
                    <a:pathLst>
                      <a:path w="2201334" h="1326922">
                        <a:moveTo>
                          <a:pt x="1926586" y="680"/>
                        </a:moveTo>
                        <a:cubicBezTo>
                          <a:pt x="2018074" y="1398"/>
                          <a:pt x="2104607" y="55893"/>
                          <a:pt x="2141785" y="145752"/>
                        </a:cubicBezTo>
                        <a:cubicBezTo>
                          <a:pt x="2166570" y="205659"/>
                          <a:pt x="2164727" y="269940"/>
                          <a:pt x="2141711" y="325441"/>
                        </a:cubicBezTo>
                        <a:lnTo>
                          <a:pt x="2101518" y="386086"/>
                        </a:lnTo>
                        <a:lnTo>
                          <a:pt x="2122984" y="403796"/>
                        </a:lnTo>
                        <a:cubicBezTo>
                          <a:pt x="2171393" y="452205"/>
                          <a:pt x="2201334" y="519081"/>
                          <a:pt x="2201334" y="592951"/>
                        </a:cubicBezTo>
                        <a:cubicBezTo>
                          <a:pt x="2201334" y="685287"/>
                          <a:pt x="2154551" y="766697"/>
                          <a:pt x="2083394" y="814770"/>
                        </a:cubicBezTo>
                        <a:lnTo>
                          <a:pt x="2069124" y="822515"/>
                        </a:lnTo>
                        <a:lnTo>
                          <a:pt x="2072925" y="828261"/>
                        </a:lnTo>
                        <a:cubicBezTo>
                          <a:pt x="2094381" y="880122"/>
                          <a:pt x="2096053" y="940169"/>
                          <a:pt x="2072856" y="996109"/>
                        </a:cubicBezTo>
                        <a:cubicBezTo>
                          <a:pt x="2049658" y="1052049"/>
                          <a:pt x="2005983" y="1093290"/>
                          <a:pt x="1954121" y="1114748"/>
                        </a:cubicBezTo>
                        <a:lnTo>
                          <a:pt x="1946062" y="1117212"/>
                        </a:lnTo>
                        <a:lnTo>
                          <a:pt x="1937720" y="1160079"/>
                        </a:lnTo>
                        <a:cubicBezTo>
                          <a:pt x="1924662" y="1192281"/>
                          <a:pt x="1905074" y="1222454"/>
                          <a:pt x="1878957" y="1248571"/>
                        </a:cubicBezTo>
                        <a:cubicBezTo>
                          <a:pt x="1774490" y="1353038"/>
                          <a:pt x="1605115" y="1353038"/>
                          <a:pt x="1500648" y="1248571"/>
                        </a:cubicBezTo>
                        <a:cubicBezTo>
                          <a:pt x="1396181" y="1144104"/>
                          <a:pt x="1396181" y="974729"/>
                          <a:pt x="1500648" y="870262"/>
                        </a:cubicBezTo>
                        <a:cubicBezTo>
                          <a:pt x="1552882" y="818029"/>
                          <a:pt x="1621343" y="791912"/>
                          <a:pt x="1689803" y="791912"/>
                        </a:cubicBezTo>
                        <a:lnTo>
                          <a:pt x="1691915" y="792115"/>
                        </a:lnTo>
                        <a:lnTo>
                          <a:pt x="1716321" y="755845"/>
                        </a:lnTo>
                        <a:lnTo>
                          <a:pt x="1723211" y="750270"/>
                        </a:lnTo>
                        <a:lnTo>
                          <a:pt x="1687347" y="697076"/>
                        </a:lnTo>
                        <a:cubicBezTo>
                          <a:pt x="1673811" y="665072"/>
                          <a:pt x="1666325" y="629885"/>
                          <a:pt x="1666325" y="592951"/>
                        </a:cubicBezTo>
                        <a:cubicBezTo>
                          <a:pt x="1666325" y="519081"/>
                          <a:pt x="1696266" y="452205"/>
                          <a:pt x="1744675" y="403796"/>
                        </a:cubicBezTo>
                        <a:lnTo>
                          <a:pt x="1754959" y="395311"/>
                        </a:lnTo>
                        <a:lnTo>
                          <a:pt x="1707906" y="325264"/>
                        </a:lnTo>
                        <a:cubicBezTo>
                          <a:pt x="1658335" y="205451"/>
                          <a:pt x="1715277" y="68139"/>
                          <a:pt x="1835090" y="18568"/>
                        </a:cubicBezTo>
                        <a:cubicBezTo>
                          <a:pt x="1865043" y="6176"/>
                          <a:pt x="1896090" y="440"/>
                          <a:pt x="1926586" y="680"/>
                        </a:cubicBezTo>
                        <a:close/>
                        <a:moveTo>
                          <a:pt x="275221" y="5"/>
                        </a:moveTo>
                        <a:cubicBezTo>
                          <a:pt x="305718" y="-209"/>
                          <a:pt x="336760" y="5552"/>
                          <a:pt x="366703" y="17969"/>
                        </a:cubicBezTo>
                        <a:cubicBezTo>
                          <a:pt x="486475" y="67637"/>
                          <a:pt x="543305" y="204996"/>
                          <a:pt x="493636" y="324768"/>
                        </a:cubicBezTo>
                        <a:lnTo>
                          <a:pt x="446241" y="395200"/>
                        </a:lnTo>
                        <a:lnTo>
                          <a:pt x="456659" y="403796"/>
                        </a:lnTo>
                        <a:cubicBezTo>
                          <a:pt x="505068" y="452205"/>
                          <a:pt x="535010" y="519081"/>
                          <a:pt x="535010" y="592951"/>
                        </a:cubicBezTo>
                        <a:cubicBezTo>
                          <a:pt x="535010" y="629885"/>
                          <a:pt x="527525" y="665072"/>
                          <a:pt x="513987" y="697076"/>
                        </a:cubicBezTo>
                        <a:lnTo>
                          <a:pt x="478301" y="750007"/>
                        </a:lnTo>
                        <a:lnTo>
                          <a:pt x="484882" y="755342"/>
                        </a:lnTo>
                        <a:lnTo>
                          <a:pt x="510329" y="793227"/>
                        </a:lnTo>
                        <a:lnTo>
                          <a:pt x="524365" y="792219"/>
                        </a:lnTo>
                        <a:cubicBezTo>
                          <a:pt x="588487" y="795280"/>
                          <a:pt x="651718" y="821295"/>
                          <a:pt x="700687" y="870263"/>
                        </a:cubicBezTo>
                        <a:cubicBezTo>
                          <a:pt x="805154" y="974730"/>
                          <a:pt x="805154" y="1144105"/>
                          <a:pt x="700687" y="1248572"/>
                        </a:cubicBezTo>
                        <a:cubicBezTo>
                          <a:pt x="596220" y="1353039"/>
                          <a:pt x="426845" y="1353039"/>
                          <a:pt x="322378" y="1248572"/>
                        </a:cubicBezTo>
                        <a:cubicBezTo>
                          <a:pt x="296261" y="1222455"/>
                          <a:pt x="276674" y="1192282"/>
                          <a:pt x="263615" y="1160080"/>
                        </a:cubicBezTo>
                        <a:lnTo>
                          <a:pt x="255158" y="1116617"/>
                        </a:lnTo>
                        <a:lnTo>
                          <a:pt x="246788" y="1114050"/>
                        </a:lnTo>
                        <a:cubicBezTo>
                          <a:pt x="194945" y="1092551"/>
                          <a:pt x="151303" y="1051274"/>
                          <a:pt x="128151" y="995315"/>
                        </a:cubicBezTo>
                        <a:cubicBezTo>
                          <a:pt x="104998" y="939357"/>
                          <a:pt x="106719" y="879310"/>
                          <a:pt x="128219" y="827466"/>
                        </a:cubicBezTo>
                        <a:lnTo>
                          <a:pt x="131688" y="822231"/>
                        </a:lnTo>
                        <a:lnTo>
                          <a:pt x="117941" y="814770"/>
                        </a:lnTo>
                        <a:cubicBezTo>
                          <a:pt x="46784" y="766697"/>
                          <a:pt x="0" y="685287"/>
                          <a:pt x="0" y="592951"/>
                        </a:cubicBezTo>
                        <a:cubicBezTo>
                          <a:pt x="0" y="519081"/>
                          <a:pt x="29942" y="452205"/>
                          <a:pt x="78351" y="403796"/>
                        </a:cubicBezTo>
                        <a:lnTo>
                          <a:pt x="100268" y="385713"/>
                        </a:lnTo>
                        <a:lnTo>
                          <a:pt x="59831" y="324591"/>
                        </a:lnTo>
                        <a:cubicBezTo>
                          <a:pt x="36860" y="269071"/>
                          <a:pt x="35070" y="204788"/>
                          <a:pt x="59904" y="144902"/>
                        </a:cubicBezTo>
                        <a:cubicBezTo>
                          <a:pt x="97155" y="55073"/>
                          <a:pt x="183732" y="649"/>
                          <a:pt x="275221" y="5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8" name="四角形: 上の 2 つの角を丸める 17">
                    <a:extLst>
                      <a:ext uri="{FF2B5EF4-FFF2-40B4-BE49-F238E27FC236}">
                        <a16:creationId xmlns:a16="http://schemas.microsoft.com/office/drawing/2014/main" id="{43FCF106-B825-B3C2-0BB3-AC054F754A7B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2111836" y="2387960"/>
                    <a:ext cx="427531" cy="125657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9" name="四角形: 上の 2 つの角を丸める 18">
                    <a:extLst>
                      <a:ext uri="{FF2B5EF4-FFF2-40B4-BE49-F238E27FC236}">
                        <a16:creationId xmlns:a16="http://schemas.microsoft.com/office/drawing/2014/main" id="{6C155806-856A-6E5E-8F96-D01E79DD4793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19252" y="2372724"/>
                    <a:ext cx="427531" cy="125657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20" name="グループ化 19">
                    <a:extLst>
                      <a:ext uri="{FF2B5EF4-FFF2-40B4-BE49-F238E27FC236}">
                        <a16:creationId xmlns:a16="http://schemas.microsoft.com/office/drawing/2014/main" id="{9F8AF79D-BA6A-C0BB-C56C-2D98AF4B358A}"/>
                      </a:ext>
                    </a:extLst>
                  </p:cNvPr>
                  <p:cNvGrpSpPr/>
                  <p:nvPr/>
                </p:nvGrpSpPr>
                <p:grpSpPr>
                  <a:xfrm>
                    <a:off x="739748" y="4182690"/>
                    <a:ext cx="890634" cy="596605"/>
                    <a:chOff x="3897206" y="4195140"/>
                    <a:chExt cx="1192380" cy="937465"/>
                  </a:xfrm>
                </p:grpSpPr>
                <p:sp>
                  <p:nvSpPr>
                    <p:cNvPr id="66" name="フリーフォーム: 図形 65">
                      <a:extLst>
                        <a:ext uri="{FF2B5EF4-FFF2-40B4-BE49-F238E27FC236}">
                          <a16:creationId xmlns:a16="http://schemas.microsoft.com/office/drawing/2014/main" id="{845C6342-7495-7CBA-86B6-F81BEB67088E}"/>
                        </a:ext>
                      </a:extLst>
                    </p:cNvPr>
                    <p:cNvSpPr/>
                    <p:nvPr/>
                  </p:nvSpPr>
                  <p:spPr bwMode="auto">
                    <a:xfrm flipV="1">
                      <a:off x="3897206" y="4195140"/>
                      <a:ext cx="517585" cy="937465"/>
                    </a:xfrm>
                    <a:custGeom>
                      <a:avLst/>
                      <a:gdLst>
                        <a:gd name="connsiteX0" fmla="*/ 0 w 517585"/>
                        <a:gd name="connsiteY0" fmla="*/ 937465 h 937465"/>
                        <a:gd name="connsiteX1" fmla="*/ 517585 w 517585"/>
                        <a:gd name="connsiteY1" fmla="*/ 937465 h 937465"/>
                        <a:gd name="connsiteX2" fmla="*/ 517585 w 517585"/>
                        <a:gd name="connsiteY2" fmla="*/ 0 h 937465"/>
                        <a:gd name="connsiteX3" fmla="*/ 106384 w 517585"/>
                        <a:gd name="connsiteY3" fmla="*/ 0 h 937465"/>
                        <a:gd name="connsiteX4" fmla="*/ 0 w 517585"/>
                        <a:gd name="connsiteY4" fmla="*/ 937465 h 9374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17585" h="937465">
                          <a:moveTo>
                            <a:pt x="0" y="937465"/>
                          </a:moveTo>
                          <a:lnTo>
                            <a:pt x="517585" y="937465"/>
                          </a:lnTo>
                          <a:lnTo>
                            <a:pt x="517585" y="0"/>
                          </a:lnTo>
                          <a:lnTo>
                            <a:pt x="106384" y="0"/>
                          </a:lnTo>
                          <a:lnTo>
                            <a:pt x="0" y="937465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67" name="フリーフォーム: 図形 66">
                      <a:extLst>
                        <a:ext uri="{FF2B5EF4-FFF2-40B4-BE49-F238E27FC236}">
                          <a16:creationId xmlns:a16="http://schemas.microsoft.com/office/drawing/2014/main" id="{7E821E1F-940D-9CEF-BF4E-6DDF5CB08F34}"/>
                        </a:ext>
                      </a:extLst>
                    </p:cNvPr>
                    <p:cNvSpPr/>
                    <p:nvPr/>
                  </p:nvSpPr>
                  <p:spPr bwMode="auto">
                    <a:xfrm flipV="1">
                      <a:off x="4572001" y="4195140"/>
                      <a:ext cx="517585" cy="937465"/>
                    </a:xfrm>
                    <a:custGeom>
                      <a:avLst/>
                      <a:gdLst>
                        <a:gd name="connsiteX0" fmla="*/ 0 w 517585"/>
                        <a:gd name="connsiteY0" fmla="*/ 937465 h 937465"/>
                        <a:gd name="connsiteX1" fmla="*/ 517585 w 517585"/>
                        <a:gd name="connsiteY1" fmla="*/ 937465 h 937465"/>
                        <a:gd name="connsiteX2" fmla="*/ 411201 w 517585"/>
                        <a:gd name="connsiteY2" fmla="*/ 0 h 937465"/>
                        <a:gd name="connsiteX3" fmla="*/ 0 w 517585"/>
                        <a:gd name="connsiteY3" fmla="*/ 0 h 937465"/>
                        <a:gd name="connsiteX4" fmla="*/ 0 w 517585"/>
                        <a:gd name="connsiteY4" fmla="*/ 937465 h 9374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17585" h="937465">
                          <a:moveTo>
                            <a:pt x="0" y="937465"/>
                          </a:moveTo>
                          <a:lnTo>
                            <a:pt x="517585" y="937465"/>
                          </a:lnTo>
                          <a:lnTo>
                            <a:pt x="411201" y="0"/>
                          </a:lnTo>
                          <a:lnTo>
                            <a:pt x="0" y="0"/>
                          </a:lnTo>
                          <a:lnTo>
                            <a:pt x="0" y="937465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21" name="台形 20">
                    <a:extLst>
                      <a:ext uri="{FF2B5EF4-FFF2-40B4-BE49-F238E27FC236}">
                        <a16:creationId xmlns:a16="http://schemas.microsoft.com/office/drawing/2014/main" id="{A09FA8B2-FDD5-EC60-3958-D6E1E14EF65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8135" y="3490234"/>
                    <a:ext cx="1453858" cy="990759"/>
                  </a:xfrm>
                  <a:prstGeom prst="trapezoid">
                    <a:avLst>
                      <a:gd name="adj" fmla="val 17498"/>
                    </a:avLst>
                  </a:prstGeom>
                  <a:solidFill>
                    <a:srgbClr val="00206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2" name="四角形: 上の 2 つの角を丸める 21">
                    <a:extLst>
                      <a:ext uri="{FF2B5EF4-FFF2-40B4-BE49-F238E27FC236}">
                        <a16:creationId xmlns:a16="http://schemas.microsoft.com/office/drawing/2014/main" id="{DD1821E4-5800-A0D0-58CF-0086B20283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59860" y="2774365"/>
                    <a:ext cx="1253084" cy="1105740"/>
                  </a:xfrm>
                  <a:prstGeom prst="round2SameRect">
                    <a:avLst>
                      <a:gd name="adj1" fmla="val 29376"/>
                      <a:gd name="adj2" fmla="val 0"/>
                    </a:avLst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901B4F7F-8474-35FE-578C-1AE88F8BB6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863" y="2766534"/>
                    <a:ext cx="1330402" cy="1188246"/>
                  </a:xfrm>
                  <a:custGeom>
                    <a:avLst/>
                    <a:gdLst>
                      <a:gd name="connsiteX0" fmla="*/ 177888 w 1330402"/>
                      <a:gd name="connsiteY0" fmla="*/ 0 h 1188246"/>
                      <a:gd name="connsiteX1" fmla="*/ 245486 w 1330402"/>
                      <a:gd name="connsiteY1" fmla="*/ 88145 h 1188246"/>
                      <a:gd name="connsiteX2" fmla="*/ 669682 w 1330402"/>
                      <a:gd name="connsiteY2" fmla="*/ 277183 h 1188246"/>
                      <a:gd name="connsiteX3" fmla="*/ 1093879 w 1330402"/>
                      <a:gd name="connsiteY3" fmla="*/ 88145 h 1188246"/>
                      <a:gd name="connsiteX4" fmla="*/ 1158842 w 1330402"/>
                      <a:gd name="connsiteY4" fmla="*/ 3434 h 1188246"/>
                      <a:gd name="connsiteX5" fmla="*/ 1169644 w 1330402"/>
                      <a:gd name="connsiteY5" fmla="*/ 9298 h 1188246"/>
                      <a:gd name="connsiteX6" fmla="*/ 1330402 w 1330402"/>
                      <a:gd name="connsiteY6" fmla="*/ 311647 h 1188246"/>
                      <a:gd name="connsiteX7" fmla="*/ 1330402 w 1330402"/>
                      <a:gd name="connsiteY7" fmla="*/ 1188246 h 1188246"/>
                      <a:gd name="connsiteX8" fmla="*/ 0 w 1330402"/>
                      <a:gd name="connsiteY8" fmla="*/ 1188246 h 1188246"/>
                      <a:gd name="connsiteX9" fmla="*/ 0 w 1330402"/>
                      <a:gd name="connsiteY9" fmla="*/ 311647 h 1188246"/>
                      <a:gd name="connsiteX10" fmla="*/ 160758 w 1330402"/>
                      <a:gd name="connsiteY10" fmla="*/ 9298 h 11882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30402" h="1188246">
                        <a:moveTo>
                          <a:pt x="177888" y="0"/>
                        </a:moveTo>
                        <a:lnTo>
                          <a:pt x="245486" y="88145"/>
                        </a:lnTo>
                        <a:cubicBezTo>
                          <a:pt x="354047" y="204942"/>
                          <a:pt x="504023" y="277183"/>
                          <a:pt x="669682" y="277183"/>
                        </a:cubicBezTo>
                        <a:cubicBezTo>
                          <a:pt x="835341" y="277183"/>
                          <a:pt x="985317" y="204942"/>
                          <a:pt x="1093879" y="88145"/>
                        </a:cubicBezTo>
                        <a:lnTo>
                          <a:pt x="1158842" y="3434"/>
                        </a:lnTo>
                        <a:lnTo>
                          <a:pt x="1169644" y="9298"/>
                        </a:lnTo>
                        <a:cubicBezTo>
                          <a:pt x="1266634" y="74823"/>
                          <a:pt x="1330402" y="185788"/>
                          <a:pt x="1330402" y="311647"/>
                        </a:cubicBezTo>
                        <a:lnTo>
                          <a:pt x="1330402" y="1188246"/>
                        </a:lnTo>
                        <a:lnTo>
                          <a:pt x="0" y="1188246"/>
                        </a:lnTo>
                        <a:lnTo>
                          <a:pt x="0" y="311647"/>
                        </a:lnTo>
                        <a:cubicBezTo>
                          <a:pt x="0" y="185788"/>
                          <a:pt x="63768" y="74823"/>
                          <a:pt x="160758" y="9298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4" name="楕円 23">
                    <a:extLst>
                      <a:ext uri="{FF2B5EF4-FFF2-40B4-BE49-F238E27FC236}">
                        <a16:creationId xmlns:a16="http://schemas.microsoft.com/office/drawing/2014/main" id="{1BF54AAC-B65E-C451-A98F-FF1ECC91B8B8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14200" y="1956388"/>
                    <a:ext cx="418156" cy="49719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5" name="楕円 24">
                    <a:extLst>
                      <a:ext uri="{FF2B5EF4-FFF2-40B4-BE49-F238E27FC236}">
                        <a16:creationId xmlns:a16="http://schemas.microsoft.com/office/drawing/2014/main" id="{B083643C-D581-9C7D-C9FC-EA8F43C294EA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1646734" y="1956387"/>
                    <a:ext cx="418156" cy="49719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6" name="楕円 25">
                    <a:extLst>
                      <a:ext uri="{FF2B5EF4-FFF2-40B4-BE49-F238E27FC236}">
                        <a16:creationId xmlns:a16="http://schemas.microsoft.com/office/drawing/2014/main" id="{B5DD60AB-9912-A158-FEA7-AA6226DCA8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9" y="1455321"/>
                    <a:ext cx="1412952" cy="1412952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4A245C16-7165-4E5C-5C58-9B860F9871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2480" y="983492"/>
                    <a:ext cx="1834131" cy="833989"/>
                  </a:xfrm>
                  <a:custGeom>
                    <a:avLst/>
                    <a:gdLst>
                      <a:gd name="connsiteX0" fmla="*/ 917065 w 1834131"/>
                      <a:gd name="connsiteY0" fmla="*/ 0 h 833989"/>
                      <a:gd name="connsiteX1" fmla="*/ 1119562 w 1834131"/>
                      <a:gd name="connsiteY1" fmla="*/ 83877 h 833989"/>
                      <a:gd name="connsiteX2" fmla="*/ 1159193 w 1834131"/>
                      <a:gd name="connsiteY2" fmla="*/ 142658 h 833989"/>
                      <a:gd name="connsiteX3" fmla="*/ 1168975 w 1834131"/>
                      <a:gd name="connsiteY3" fmla="*/ 137468 h 833989"/>
                      <a:gd name="connsiteX4" fmla="*/ 1348663 w 1834131"/>
                      <a:gd name="connsiteY4" fmla="*/ 137541 h 833989"/>
                      <a:gd name="connsiteX5" fmla="*/ 1475670 w 1834131"/>
                      <a:gd name="connsiteY5" fmla="*/ 264651 h 833989"/>
                      <a:gd name="connsiteX6" fmla="*/ 1477006 w 1834131"/>
                      <a:gd name="connsiteY6" fmla="*/ 271241 h 833989"/>
                      <a:gd name="connsiteX7" fmla="*/ 1493062 w 1834131"/>
                      <a:gd name="connsiteY7" fmla="*/ 266482 h 833989"/>
                      <a:gd name="connsiteX8" fmla="*/ 1750254 w 1834131"/>
                      <a:gd name="connsiteY8" fmla="*/ 345117 h 833989"/>
                      <a:gd name="connsiteX9" fmla="*/ 1750254 w 1834131"/>
                      <a:gd name="connsiteY9" fmla="*/ 750111 h 833989"/>
                      <a:gd name="connsiteX10" fmla="*/ 1345260 w 1834131"/>
                      <a:gd name="connsiteY10" fmla="*/ 750111 h 833989"/>
                      <a:gd name="connsiteX11" fmla="*/ 1282353 w 1834131"/>
                      <a:gd name="connsiteY11" fmla="*/ 655377 h 833989"/>
                      <a:gd name="connsiteX12" fmla="*/ 1269299 w 1834131"/>
                      <a:gd name="connsiteY12" fmla="*/ 588294 h 833989"/>
                      <a:gd name="connsiteX13" fmla="*/ 1260279 w 1834131"/>
                      <a:gd name="connsiteY13" fmla="*/ 589237 h 833989"/>
                      <a:gd name="connsiteX14" fmla="*/ 1168798 w 1834131"/>
                      <a:gd name="connsiteY14" fmla="*/ 571273 h 833989"/>
                      <a:gd name="connsiteX15" fmla="*/ 1091451 w 1834131"/>
                      <a:gd name="connsiteY15" fmla="*/ 519225 h 833989"/>
                      <a:gd name="connsiteX16" fmla="*/ 1088387 w 1834131"/>
                      <a:gd name="connsiteY16" fmla="*/ 514593 h 833989"/>
                      <a:gd name="connsiteX17" fmla="*/ 1077180 w 1834131"/>
                      <a:gd name="connsiteY17" fmla="*/ 523840 h 833989"/>
                      <a:gd name="connsiteX18" fmla="*/ 917065 w 1834131"/>
                      <a:gd name="connsiteY18" fmla="*/ 572748 h 833989"/>
                      <a:gd name="connsiteX19" fmla="*/ 756951 w 1834131"/>
                      <a:gd name="connsiteY19" fmla="*/ 523840 h 833989"/>
                      <a:gd name="connsiteX20" fmla="*/ 746035 w 1834131"/>
                      <a:gd name="connsiteY20" fmla="*/ 514834 h 833989"/>
                      <a:gd name="connsiteX21" fmla="*/ 743219 w 1834131"/>
                      <a:gd name="connsiteY21" fmla="*/ 519083 h 833989"/>
                      <a:gd name="connsiteX22" fmla="*/ 665830 w 1834131"/>
                      <a:gd name="connsiteY22" fmla="*/ 571069 h 833989"/>
                      <a:gd name="connsiteX23" fmla="*/ 574333 w 1834131"/>
                      <a:gd name="connsiteY23" fmla="*/ 588957 h 833989"/>
                      <a:gd name="connsiteX24" fmla="*/ 564897 w 1834131"/>
                      <a:gd name="connsiteY24" fmla="*/ 587963 h 833989"/>
                      <a:gd name="connsiteX25" fmla="*/ 551779 w 1834131"/>
                      <a:gd name="connsiteY25" fmla="*/ 655378 h 833989"/>
                      <a:gd name="connsiteX26" fmla="*/ 488871 w 1834131"/>
                      <a:gd name="connsiteY26" fmla="*/ 750112 h 833989"/>
                      <a:gd name="connsiteX27" fmla="*/ 83877 w 1834131"/>
                      <a:gd name="connsiteY27" fmla="*/ 750112 h 833989"/>
                      <a:gd name="connsiteX28" fmla="*/ 83877 w 1834131"/>
                      <a:gd name="connsiteY28" fmla="*/ 345118 h 833989"/>
                      <a:gd name="connsiteX29" fmla="*/ 341070 w 1834131"/>
                      <a:gd name="connsiteY29" fmla="*/ 266483 h 833989"/>
                      <a:gd name="connsiteX30" fmla="*/ 357736 w 1834131"/>
                      <a:gd name="connsiteY30" fmla="*/ 271423 h 833989"/>
                      <a:gd name="connsiteX31" fmla="*/ 359208 w 1834131"/>
                      <a:gd name="connsiteY31" fmla="*/ 264196 h 833989"/>
                      <a:gd name="connsiteX32" fmla="*/ 486318 w 1834131"/>
                      <a:gd name="connsiteY32" fmla="*/ 137190 h 833989"/>
                      <a:gd name="connsiteX33" fmla="*/ 666007 w 1834131"/>
                      <a:gd name="connsiteY33" fmla="*/ 137263 h 833989"/>
                      <a:gd name="connsiteX34" fmla="*/ 675258 w 1834131"/>
                      <a:gd name="connsiteY34" fmla="*/ 142182 h 833989"/>
                      <a:gd name="connsiteX35" fmla="*/ 714568 w 1834131"/>
                      <a:gd name="connsiteY35" fmla="*/ 83877 h 833989"/>
                      <a:gd name="connsiteX36" fmla="*/ 917065 w 1834131"/>
                      <a:gd name="connsiteY36" fmla="*/ 0 h 833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1834131" h="833989">
                        <a:moveTo>
                          <a:pt x="917065" y="0"/>
                        </a:moveTo>
                        <a:cubicBezTo>
                          <a:pt x="996145" y="0"/>
                          <a:pt x="1067739" y="32054"/>
                          <a:pt x="1119562" y="83877"/>
                        </a:cubicBezTo>
                        <a:lnTo>
                          <a:pt x="1159193" y="142658"/>
                        </a:lnTo>
                        <a:lnTo>
                          <a:pt x="1168975" y="137468"/>
                        </a:lnTo>
                        <a:cubicBezTo>
                          <a:pt x="1224494" y="114497"/>
                          <a:pt x="1288777" y="112707"/>
                          <a:pt x="1348663" y="137541"/>
                        </a:cubicBezTo>
                        <a:cubicBezTo>
                          <a:pt x="1408549" y="162375"/>
                          <a:pt x="1452699" y="209132"/>
                          <a:pt x="1475670" y="264651"/>
                        </a:cubicBezTo>
                        <a:lnTo>
                          <a:pt x="1477006" y="271241"/>
                        </a:lnTo>
                        <a:lnTo>
                          <a:pt x="1493062" y="266482"/>
                        </a:lnTo>
                        <a:cubicBezTo>
                          <a:pt x="1583316" y="249008"/>
                          <a:pt x="1680357" y="275220"/>
                          <a:pt x="1750254" y="345117"/>
                        </a:cubicBezTo>
                        <a:cubicBezTo>
                          <a:pt x="1862090" y="456953"/>
                          <a:pt x="1862090" y="638275"/>
                          <a:pt x="1750254" y="750111"/>
                        </a:cubicBezTo>
                        <a:cubicBezTo>
                          <a:pt x="1638418" y="861947"/>
                          <a:pt x="1457096" y="861947"/>
                          <a:pt x="1345260" y="750111"/>
                        </a:cubicBezTo>
                        <a:cubicBezTo>
                          <a:pt x="1317301" y="722152"/>
                          <a:pt x="1296332" y="689850"/>
                          <a:pt x="1282353" y="655377"/>
                        </a:cubicBezTo>
                        <a:lnTo>
                          <a:pt x="1269299" y="588294"/>
                        </a:lnTo>
                        <a:lnTo>
                          <a:pt x="1260279" y="589237"/>
                        </a:lnTo>
                        <a:cubicBezTo>
                          <a:pt x="1229783" y="589451"/>
                          <a:pt x="1198741" y="583690"/>
                          <a:pt x="1168798" y="571273"/>
                        </a:cubicBezTo>
                        <a:cubicBezTo>
                          <a:pt x="1138855" y="558856"/>
                          <a:pt x="1112846" y="540958"/>
                          <a:pt x="1091451" y="519225"/>
                        </a:cubicBezTo>
                        <a:lnTo>
                          <a:pt x="1088387" y="514593"/>
                        </a:lnTo>
                        <a:lnTo>
                          <a:pt x="1077180" y="523840"/>
                        </a:lnTo>
                        <a:cubicBezTo>
                          <a:pt x="1031474" y="554718"/>
                          <a:pt x="976375" y="572748"/>
                          <a:pt x="917065" y="572748"/>
                        </a:cubicBezTo>
                        <a:cubicBezTo>
                          <a:pt x="857755" y="572748"/>
                          <a:pt x="802656" y="554718"/>
                          <a:pt x="756951" y="523840"/>
                        </a:cubicBezTo>
                        <a:lnTo>
                          <a:pt x="746035" y="514834"/>
                        </a:lnTo>
                        <a:lnTo>
                          <a:pt x="743219" y="519083"/>
                        </a:lnTo>
                        <a:cubicBezTo>
                          <a:pt x="721807" y="540799"/>
                          <a:pt x="695783" y="558676"/>
                          <a:pt x="665830" y="571069"/>
                        </a:cubicBezTo>
                        <a:cubicBezTo>
                          <a:pt x="635877" y="583461"/>
                          <a:pt x="604830" y="589197"/>
                          <a:pt x="574333" y="588957"/>
                        </a:cubicBezTo>
                        <a:lnTo>
                          <a:pt x="564897" y="587963"/>
                        </a:lnTo>
                        <a:lnTo>
                          <a:pt x="551779" y="655378"/>
                        </a:lnTo>
                        <a:cubicBezTo>
                          <a:pt x="537799" y="689851"/>
                          <a:pt x="516830" y="722153"/>
                          <a:pt x="488871" y="750112"/>
                        </a:cubicBezTo>
                        <a:cubicBezTo>
                          <a:pt x="377035" y="861948"/>
                          <a:pt x="195713" y="861948"/>
                          <a:pt x="83877" y="750112"/>
                        </a:cubicBezTo>
                        <a:cubicBezTo>
                          <a:pt x="-27959" y="638276"/>
                          <a:pt x="-27959" y="456954"/>
                          <a:pt x="83877" y="345118"/>
                        </a:cubicBezTo>
                        <a:cubicBezTo>
                          <a:pt x="153774" y="275221"/>
                          <a:pt x="250815" y="249009"/>
                          <a:pt x="341070" y="266483"/>
                        </a:cubicBezTo>
                        <a:lnTo>
                          <a:pt x="357736" y="271423"/>
                        </a:lnTo>
                        <a:lnTo>
                          <a:pt x="359208" y="264196"/>
                        </a:lnTo>
                        <a:cubicBezTo>
                          <a:pt x="382223" y="208696"/>
                          <a:pt x="426412" y="161975"/>
                          <a:pt x="486318" y="137190"/>
                        </a:cubicBezTo>
                        <a:cubicBezTo>
                          <a:pt x="546225" y="112404"/>
                          <a:pt x="610506" y="114247"/>
                          <a:pt x="666007" y="137263"/>
                        </a:cubicBezTo>
                        <a:lnTo>
                          <a:pt x="675258" y="142182"/>
                        </a:lnTo>
                        <a:lnTo>
                          <a:pt x="714568" y="83877"/>
                        </a:lnTo>
                        <a:cubicBezTo>
                          <a:pt x="766392" y="32054"/>
                          <a:pt x="837985" y="0"/>
                          <a:pt x="91706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4A03E1B7-D103-4C78-0B62-C7CEF9C4E8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1002" y="1941590"/>
                    <a:ext cx="327802" cy="32780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F52A72E8-46F9-C03E-37A1-2369891C87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93477" y="1941590"/>
                    <a:ext cx="327802" cy="327802"/>
                  </a:xfrm>
                  <a:prstGeom prst="ellipse">
                    <a:avLst/>
                  </a:pr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0" name="ひし形 29">
                    <a:extLst>
                      <a:ext uri="{FF2B5EF4-FFF2-40B4-BE49-F238E27FC236}">
                        <a16:creationId xmlns:a16="http://schemas.microsoft.com/office/drawing/2014/main" id="{0411E821-F1CF-1036-93E3-2B17F3E8A70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97577" y="2322454"/>
                    <a:ext cx="372772" cy="442824"/>
                  </a:xfrm>
                  <a:prstGeom prst="diamond">
                    <a:avLst/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31" name="楕円 30">
                    <a:extLst>
                      <a:ext uri="{FF2B5EF4-FFF2-40B4-BE49-F238E27FC236}">
                        <a16:creationId xmlns:a16="http://schemas.microsoft.com/office/drawing/2014/main" id="{00FDA488-3D31-FB27-8E35-9FA5B60C732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05915" y="2009507"/>
                    <a:ext cx="191968" cy="191968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64" name="楕円 63">
                    <a:extLst>
                      <a:ext uri="{FF2B5EF4-FFF2-40B4-BE49-F238E27FC236}">
                        <a16:creationId xmlns:a16="http://schemas.microsoft.com/office/drawing/2014/main" id="{8135639D-C705-89F6-A98B-D9382AC3EA3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458390" y="2009507"/>
                    <a:ext cx="191968" cy="191968"/>
                  </a:xfrm>
                  <a:prstGeom prst="ellipse">
                    <a:avLst/>
                  </a:prstGeom>
                  <a:solidFill>
                    <a:schemeClr val="tx1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9" name="グループ化 8">
                  <a:extLst>
                    <a:ext uri="{FF2B5EF4-FFF2-40B4-BE49-F238E27FC236}">
                      <a16:creationId xmlns:a16="http://schemas.microsoft.com/office/drawing/2014/main" id="{6074C5BE-3ED4-1252-BAAB-E55F7F92983B}"/>
                    </a:ext>
                  </a:extLst>
                </p:cNvPr>
                <p:cNvGrpSpPr/>
                <p:nvPr/>
              </p:nvGrpSpPr>
              <p:grpSpPr>
                <a:xfrm>
                  <a:off x="-5956067" y="498032"/>
                  <a:ext cx="783060" cy="422315"/>
                  <a:chOff x="6758359" y="167068"/>
                  <a:chExt cx="783060" cy="422315"/>
                </a:xfrm>
              </p:grpSpPr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9468C6E7-C549-D522-6980-DA0DD770A11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747" y="167068"/>
                    <a:ext cx="736284" cy="407804"/>
                  </a:xfrm>
                  <a:custGeom>
                    <a:avLst/>
                    <a:gdLst>
                      <a:gd name="connsiteX0" fmla="*/ 495918 w 944316"/>
                      <a:gd name="connsiteY0" fmla="*/ 0 h 542925"/>
                      <a:gd name="connsiteX1" fmla="*/ 944315 w 944316"/>
                      <a:gd name="connsiteY1" fmla="*/ 0 h 542925"/>
                      <a:gd name="connsiteX2" fmla="*/ 944315 w 944316"/>
                      <a:gd name="connsiteY2" fmla="*/ 385477 h 542925"/>
                      <a:gd name="connsiteX3" fmla="*/ 944316 w 944316"/>
                      <a:gd name="connsiteY3" fmla="*/ 385482 h 542925"/>
                      <a:gd name="connsiteX4" fmla="*/ 944315 w 944316"/>
                      <a:gd name="connsiteY4" fmla="*/ 516267 h 542925"/>
                      <a:gd name="connsiteX5" fmla="*/ 917657 w 944316"/>
                      <a:gd name="connsiteY5" fmla="*/ 542925 h 542925"/>
                      <a:gd name="connsiteX6" fmla="*/ 26658 w 944316"/>
                      <a:gd name="connsiteY6" fmla="*/ 542925 h 542925"/>
                      <a:gd name="connsiteX7" fmla="*/ 0 w 944316"/>
                      <a:gd name="connsiteY7" fmla="*/ 516267 h 542925"/>
                      <a:gd name="connsiteX8" fmla="*/ 0 w 944316"/>
                      <a:gd name="connsiteY8" fmla="*/ 385482 h 542925"/>
                      <a:gd name="connsiteX9" fmla="*/ 157444 w 944316"/>
                      <a:gd name="connsiteY9" fmla="*/ 228038 h 542925"/>
                      <a:gd name="connsiteX10" fmla="*/ 372406 w 944316"/>
                      <a:gd name="connsiteY10" fmla="*/ 221967 h 542925"/>
                      <a:gd name="connsiteX11" fmla="*/ 496231 w 944316"/>
                      <a:gd name="connsiteY11" fmla="*/ 88617 h 54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44316" h="542925">
                        <a:moveTo>
                          <a:pt x="495918" y="0"/>
                        </a:moveTo>
                        <a:lnTo>
                          <a:pt x="944315" y="0"/>
                        </a:lnTo>
                        <a:lnTo>
                          <a:pt x="944315" y="385477"/>
                        </a:lnTo>
                        <a:cubicBezTo>
                          <a:pt x="944315" y="385479"/>
                          <a:pt x="944316" y="385480"/>
                          <a:pt x="944316" y="385482"/>
                        </a:cubicBezTo>
                        <a:cubicBezTo>
                          <a:pt x="944316" y="429077"/>
                          <a:pt x="944315" y="472672"/>
                          <a:pt x="944315" y="516267"/>
                        </a:cubicBezTo>
                        <a:cubicBezTo>
                          <a:pt x="944315" y="530990"/>
                          <a:pt x="932380" y="542925"/>
                          <a:pt x="917657" y="542925"/>
                        </a:cubicBezTo>
                        <a:lnTo>
                          <a:pt x="26658" y="542925"/>
                        </a:lnTo>
                        <a:cubicBezTo>
                          <a:pt x="11935" y="542925"/>
                          <a:pt x="0" y="530990"/>
                          <a:pt x="0" y="516267"/>
                        </a:cubicBezTo>
                        <a:lnTo>
                          <a:pt x="0" y="385482"/>
                        </a:lnTo>
                        <a:cubicBezTo>
                          <a:pt x="0" y="298528"/>
                          <a:pt x="70490" y="228038"/>
                          <a:pt x="157444" y="228038"/>
                        </a:cubicBezTo>
                        <a:lnTo>
                          <a:pt x="372406" y="221967"/>
                        </a:lnTo>
                        <a:lnTo>
                          <a:pt x="496231" y="8861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5" name="四角形: 上の 2 つの角を丸める 14">
                    <a:extLst>
                      <a:ext uri="{FF2B5EF4-FFF2-40B4-BE49-F238E27FC236}">
                        <a16:creationId xmlns:a16="http://schemas.microsoft.com/office/drawing/2014/main" id="{7990C87B-CFC6-AC9A-1D0C-11B1373739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40811" y="283978"/>
                    <a:ext cx="188599" cy="242278"/>
                  </a:xfrm>
                  <a:prstGeom prst="round2SameRect">
                    <a:avLst/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5F6C33CF-C00D-42CA-94DE-8FB93531043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58359" y="497308"/>
                    <a:ext cx="783060" cy="92075"/>
                  </a:xfrm>
                  <a:custGeom>
                    <a:avLst/>
                    <a:gdLst>
                      <a:gd name="connsiteX0" fmla="*/ 0 w 736284"/>
                      <a:gd name="connsiteY0" fmla="*/ 0 h 92075"/>
                      <a:gd name="connsiteX1" fmla="*/ 736284 w 736284"/>
                      <a:gd name="connsiteY1" fmla="*/ 0 h 92075"/>
                      <a:gd name="connsiteX2" fmla="*/ 736283 w 736284"/>
                      <a:gd name="connsiteY2" fmla="*/ 72052 h 92075"/>
                      <a:gd name="connsiteX3" fmla="*/ 715498 w 736284"/>
                      <a:gd name="connsiteY3" fmla="*/ 92075 h 92075"/>
                      <a:gd name="connsiteX4" fmla="*/ 20786 w 736284"/>
                      <a:gd name="connsiteY4" fmla="*/ 92075 h 92075"/>
                      <a:gd name="connsiteX5" fmla="*/ 0 w 736284"/>
                      <a:gd name="connsiteY5" fmla="*/ 72052 h 92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36284" h="92075">
                        <a:moveTo>
                          <a:pt x="0" y="0"/>
                        </a:moveTo>
                        <a:lnTo>
                          <a:pt x="736284" y="0"/>
                        </a:lnTo>
                        <a:lnTo>
                          <a:pt x="736283" y="72052"/>
                        </a:lnTo>
                        <a:cubicBezTo>
                          <a:pt x="736283" y="83110"/>
                          <a:pt x="726978" y="92075"/>
                          <a:pt x="715498" y="92075"/>
                        </a:cubicBezTo>
                        <a:lnTo>
                          <a:pt x="20786" y="92075"/>
                        </a:lnTo>
                        <a:cubicBezTo>
                          <a:pt x="9306" y="92075"/>
                          <a:pt x="0" y="83110"/>
                          <a:pt x="0" y="72052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0" name="グループ化 9">
                  <a:extLst>
                    <a:ext uri="{FF2B5EF4-FFF2-40B4-BE49-F238E27FC236}">
                      <a16:creationId xmlns:a16="http://schemas.microsoft.com/office/drawing/2014/main" id="{B564B651-C410-135E-9ACF-8B99178DA7CD}"/>
                    </a:ext>
                  </a:extLst>
                </p:cNvPr>
                <p:cNvGrpSpPr/>
                <p:nvPr/>
              </p:nvGrpSpPr>
              <p:grpSpPr>
                <a:xfrm flipH="1">
                  <a:off x="-5117867" y="498032"/>
                  <a:ext cx="783060" cy="422315"/>
                  <a:chOff x="6758359" y="167068"/>
                  <a:chExt cx="783060" cy="422315"/>
                </a:xfrm>
              </p:grpSpPr>
              <p:sp>
                <p:nvSpPr>
                  <p:cNvPr id="11" name="フリーフォーム: 図形 10">
                    <a:extLst>
                      <a:ext uri="{FF2B5EF4-FFF2-40B4-BE49-F238E27FC236}">
                        <a16:creationId xmlns:a16="http://schemas.microsoft.com/office/drawing/2014/main" id="{C25FEEA3-4B21-34CC-08B4-E110EADD97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747" y="167068"/>
                    <a:ext cx="736284" cy="407804"/>
                  </a:xfrm>
                  <a:custGeom>
                    <a:avLst/>
                    <a:gdLst>
                      <a:gd name="connsiteX0" fmla="*/ 495918 w 944316"/>
                      <a:gd name="connsiteY0" fmla="*/ 0 h 542925"/>
                      <a:gd name="connsiteX1" fmla="*/ 944315 w 944316"/>
                      <a:gd name="connsiteY1" fmla="*/ 0 h 542925"/>
                      <a:gd name="connsiteX2" fmla="*/ 944315 w 944316"/>
                      <a:gd name="connsiteY2" fmla="*/ 385477 h 542925"/>
                      <a:gd name="connsiteX3" fmla="*/ 944316 w 944316"/>
                      <a:gd name="connsiteY3" fmla="*/ 385482 h 542925"/>
                      <a:gd name="connsiteX4" fmla="*/ 944315 w 944316"/>
                      <a:gd name="connsiteY4" fmla="*/ 516267 h 542925"/>
                      <a:gd name="connsiteX5" fmla="*/ 917657 w 944316"/>
                      <a:gd name="connsiteY5" fmla="*/ 542925 h 542925"/>
                      <a:gd name="connsiteX6" fmla="*/ 26658 w 944316"/>
                      <a:gd name="connsiteY6" fmla="*/ 542925 h 542925"/>
                      <a:gd name="connsiteX7" fmla="*/ 0 w 944316"/>
                      <a:gd name="connsiteY7" fmla="*/ 516267 h 542925"/>
                      <a:gd name="connsiteX8" fmla="*/ 0 w 944316"/>
                      <a:gd name="connsiteY8" fmla="*/ 385482 h 542925"/>
                      <a:gd name="connsiteX9" fmla="*/ 157444 w 944316"/>
                      <a:gd name="connsiteY9" fmla="*/ 228038 h 542925"/>
                      <a:gd name="connsiteX10" fmla="*/ 372406 w 944316"/>
                      <a:gd name="connsiteY10" fmla="*/ 221967 h 542925"/>
                      <a:gd name="connsiteX11" fmla="*/ 496231 w 944316"/>
                      <a:gd name="connsiteY11" fmla="*/ 88617 h 54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44316" h="542925">
                        <a:moveTo>
                          <a:pt x="495918" y="0"/>
                        </a:moveTo>
                        <a:lnTo>
                          <a:pt x="944315" y="0"/>
                        </a:lnTo>
                        <a:lnTo>
                          <a:pt x="944315" y="385477"/>
                        </a:lnTo>
                        <a:cubicBezTo>
                          <a:pt x="944315" y="385479"/>
                          <a:pt x="944316" y="385480"/>
                          <a:pt x="944316" y="385482"/>
                        </a:cubicBezTo>
                        <a:cubicBezTo>
                          <a:pt x="944316" y="429077"/>
                          <a:pt x="944315" y="472672"/>
                          <a:pt x="944315" y="516267"/>
                        </a:cubicBezTo>
                        <a:cubicBezTo>
                          <a:pt x="944315" y="530990"/>
                          <a:pt x="932380" y="542925"/>
                          <a:pt x="917657" y="542925"/>
                        </a:cubicBezTo>
                        <a:lnTo>
                          <a:pt x="26658" y="542925"/>
                        </a:lnTo>
                        <a:cubicBezTo>
                          <a:pt x="11935" y="542925"/>
                          <a:pt x="0" y="530990"/>
                          <a:pt x="0" y="516267"/>
                        </a:cubicBezTo>
                        <a:lnTo>
                          <a:pt x="0" y="385482"/>
                        </a:lnTo>
                        <a:cubicBezTo>
                          <a:pt x="0" y="298528"/>
                          <a:pt x="70490" y="228038"/>
                          <a:pt x="157444" y="228038"/>
                        </a:cubicBezTo>
                        <a:lnTo>
                          <a:pt x="372406" y="221967"/>
                        </a:lnTo>
                        <a:lnTo>
                          <a:pt x="496231" y="8861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2" name="四角形: 上の 2 つの角を丸める 11">
                    <a:extLst>
                      <a:ext uri="{FF2B5EF4-FFF2-40B4-BE49-F238E27FC236}">
                        <a16:creationId xmlns:a16="http://schemas.microsoft.com/office/drawing/2014/main" id="{2D4F8D74-833E-F226-D86A-94402A9D90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40811" y="283978"/>
                    <a:ext cx="188599" cy="242278"/>
                  </a:xfrm>
                  <a:prstGeom prst="round2SameRect">
                    <a:avLst/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EB6F65A1-9E82-6ACF-EB8E-86CFA22B0B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58359" y="497308"/>
                    <a:ext cx="783060" cy="92075"/>
                  </a:xfrm>
                  <a:custGeom>
                    <a:avLst/>
                    <a:gdLst>
                      <a:gd name="connsiteX0" fmla="*/ 0 w 736284"/>
                      <a:gd name="connsiteY0" fmla="*/ 0 h 92075"/>
                      <a:gd name="connsiteX1" fmla="*/ 736284 w 736284"/>
                      <a:gd name="connsiteY1" fmla="*/ 0 h 92075"/>
                      <a:gd name="connsiteX2" fmla="*/ 736283 w 736284"/>
                      <a:gd name="connsiteY2" fmla="*/ 72052 h 92075"/>
                      <a:gd name="connsiteX3" fmla="*/ 715498 w 736284"/>
                      <a:gd name="connsiteY3" fmla="*/ 92075 h 92075"/>
                      <a:gd name="connsiteX4" fmla="*/ 20786 w 736284"/>
                      <a:gd name="connsiteY4" fmla="*/ 92075 h 92075"/>
                      <a:gd name="connsiteX5" fmla="*/ 0 w 736284"/>
                      <a:gd name="connsiteY5" fmla="*/ 72052 h 92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36284" h="92075">
                        <a:moveTo>
                          <a:pt x="0" y="0"/>
                        </a:moveTo>
                        <a:lnTo>
                          <a:pt x="736284" y="0"/>
                        </a:lnTo>
                        <a:lnTo>
                          <a:pt x="736283" y="72052"/>
                        </a:lnTo>
                        <a:cubicBezTo>
                          <a:pt x="736283" y="83110"/>
                          <a:pt x="726978" y="92075"/>
                          <a:pt x="715498" y="92075"/>
                        </a:cubicBezTo>
                        <a:lnTo>
                          <a:pt x="20786" y="92075"/>
                        </a:lnTo>
                        <a:cubicBezTo>
                          <a:pt x="9306" y="92075"/>
                          <a:pt x="0" y="83110"/>
                          <a:pt x="0" y="72052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C43A6B30-9F25-5BBD-8896-5DF33130CCA9}"/>
                </a:ext>
              </a:extLst>
            </p:cNvPr>
            <p:cNvSpPr/>
            <p:nvPr/>
          </p:nvSpPr>
          <p:spPr bwMode="auto">
            <a:xfrm rot="2700000" flipH="1">
              <a:off x="-600463" y="1611729"/>
              <a:ext cx="658627" cy="803279"/>
            </a:xfrm>
            <a:custGeom>
              <a:avLst/>
              <a:gdLst>
                <a:gd name="connsiteX0" fmla="*/ 1168040 w 2304067"/>
                <a:gd name="connsiteY0" fmla="*/ 1271 h 2810103"/>
                <a:gd name="connsiteX1" fmla="*/ 987400 w 2304067"/>
                <a:gd name="connsiteY1" fmla="*/ 141696 h 2810103"/>
                <a:gd name="connsiteX2" fmla="*/ 810733 w 2304067"/>
                <a:gd name="connsiteY2" fmla="*/ 1302552 h 2810103"/>
                <a:gd name="connsiteX3" fmla="*/ 741474 w 2304067"/>
                <a:gd name="connsiteY3" fmla="*/ 1293877 h 2810103"/>
                <a:gd name="connsiteX4" fmla="*/ 711954 w 2304067"/>
                <a:gd name="connsiteY4" fmla="*/ 277056 h 2810103"/>
                <a:gd name="connsiteX5" fmla="*/ 566496 w 2304067"/>
                <a:gd name="connsiteY5" fmla="*/ 131598 h 2810103"/>
                <a:gd name="connsiteX6" fmla="*/ 421038 w 2304067"/>
                <a:gd name="connsiteY6" fmla="*/ 277056 h 2810103"/>
                <a:gd name="connsiteX7" fmla="*/ 392412 w 2304067"/>
                <a:gd name="connsiteY7" fmla="*/ 1250156 h 2810103"/>
                <a:gd name="connsiteX8" fmla="*/ 346838 w 2304067"/>
                <a:gd name="connsiteY8" fmla="*/ 1244448 h 2810103"/>
                <a:gd name="connsiteX9" fmla="*/ 310919 w 2304067"/>
                <a:gd name="connsiteY9" fmla="*/ 1061482 h 2810103"/>
                <a:gd name="connsiteX10" fmla="*/ 222463 w 2304067"/>
                <a:gd name="connsiteY10" fmla="*/ 571748 h 2810103"/>
                <a:gd name="connsiteX11" fmla="*/ 96480 w 2304067"/>
                <a:gd name="connsiteY11" fmla="*/ 476332 h 2810103"/>
                <a:gd name="connsiteX12" fmla="*/ 1063 w 2304067"/>
                <a:gd name="connsiteY12" fmla="*/ 602316 h 2810103"/>
                <a:gd name="connsiteX13" fmla="*/ 86963 w 2304067"/>
                <a:gd name="connsiteY13" fmla="*/ 1444537 h 2810103"/>
                <a:gd name="connsiteX14" fmla="*/ 20502 w 2304067"/>
                <a:gd name="connsiteY14" fmla="*/ 1975152 h 2810103"/>
                <a:gd name="connsiteX15" fmla="*/ 665040 w 2304067"/>
                <a:gd name="connsiteY15" fmla="*/ 2804268 h 2810103"/>
                <a:gd name="connsiteX16" fmla="*/ 1480916 w 2304067"/>
                <a:gd name="connsiteY16" fmla="*/ 2234590 h 2810103"/>
                <a:gd name="connsiteX17" fmla="*/ 1483155 w 2304067"/>
                <a:gd name="connsiteY17" fmla="*/ 2221931 h 2810103"/>
                <a:gd name="connsiteX18" fmla="*/ 2204609 w 2304067"/>
                <a:gd name="connsiteY18" fmla="*/ 1731614 h 2810103"/>
                <a:gd name="connsiteX19" fmla="*/ 2271930 w 2304067"/>
                <a:gd name="connsiteY19" fmla="*/ 1444909 h 2810103"/>
                <a:gd name="connsiteX20" fmla="*/ 1980575 w 2304067"/>
                <a:gd name="connsiteY20" fmla="*/ 1401969 h 2810103"/>
                <a:gd name="connsiteX21" fmla="*/ 1552639 w 2304067"/>
                <a:gd name="connsiteY21" fmla="*/ 1692806 h 2810103"/>
                <a:gd name="connsiteX22" fmla="*/ 1580028 w 2304067"/>
                <a:gd name="connsiteY22" fmla="*/ 1474133 h 2810103"/>
                <a:gd name="connsiteX23" fmla="*/ 1588668 w 2304067"/>
                <a:gd name="connsiteY23" fmla="*/ 1438002 h 2810103"/>
                <a:gd name="connsiteX24" fmla="*/ 1807610 w 2304067"/>
                <a:gd name="connsiteY24" fmla="*/ 472638 h 2810103"/>
                <a:gd name="connsiteX25" fmla="*/ 1702519 w 2304067"/>
                <a:gd name="connsiteY25" fmla="*/ 295797 h 2810103"/>
                <a:gd name="connsiteX26" fmla="*/ 1525679 w 2304067"/>
                <a:gd name="connsiteY26" fmla="*/ 400888 h 2810103"/>
                <a:gd name="connsiteX27" fmla="*/ 1253055 w 2304067"/>
                <a:gd name="connsiteY27" fmla="*/ 1357954 h 2810103"/>
                <a:gd name="connsiteX28" fmla="*/ 1190430 w 2304067"/>
                <a:gd name="connsiteY28" fmla="*/ 1350110 h 2810103"/>
                <a:gd name="connsiteX29" fmla="*/ 1200681 w 2304067"/>
                <a:gd name="connsiteY29" fmla="*/ 1257999 h 2810103"/>
                <a:gd name="connsiteX30" fmla="*/ 1308466 w 2304067"/>
                <a:gd name="connsiteY30" fmla="*/ 181911 h 2810103"/>
                <a:gd name="connsiteX31" fmla="*/ 1168040 w 2304067"/>
                <a:gd name="connsiteY31" fmla="*/ 1271 h 2810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04067" h="2810103">
                  <a:moveTo>
                    <a:pt x="1168040" y="1271"/>
                  </a:moveTo>
                  <a:cubicBezTo>
                    <a:pt x="1079381" y="-9834"/>
                    <a:pt x="998505" y="53037"/>
                    <a:pt x="987400" y="141696"/>
                  </a:cubicBezTo>
                  <a:lnTo>
                    <a:pt x="810733" y="1302552"/>
                  </a:lnTo>
                  <a:lnTo>
                    <a:pt x="741474" y="1293877"/>
                  </a:lnTo>
                  <a:lnTo>
                    <a:pt x="711954" y="277056"/>
                  </a:lnTo>
                  <a:cubicBezTo>
                    <a:pt x="711954" y="196722"/>
                    <a:pt x="646830" y="131598"/>
                    <a:pt x="566496" y="131598"/>
                  </a:cubicBezTo>
                  <a:cubicBezTo>
                    <a:pt x="486162" y="131598"/>
                    <a:pt x="421038" y="196722"/>
                    <a:pt x="421038" y="277056"/>
                  </a:cubicBezTo>
                  <a:lnTo>
                    <a:pt x="392412" y="1250156"/>
                  </a:lnTo>
                  <a:lnTo>
                    <a:pt x="346838" y="1244448"/>
                  </a:lnTo>
                  <a:lnTo>
                    <a:pt x="310919" y="1061482"/>
                  </a:lnTo>
                  <a:cubicBezTo>
                    <a:pt x="277824" y="897252"/>
                    <a:pt x="244729" y="733022"/>
                    <a:pt x="222463" y="571748"/>
                  </a:cubicBezTo>
                  <a:cubicBezTo>
                    <a:pt x="214022" y="510610"/>
                    <a:pt x="157618" y="467891"/>
                    <a:pt x="96480" y="476332"/>
                  </a:cubicBezTo>
                  <a:cubicBezTo>
                    <a:pt x="35342" y="484773"/>
                    <a:pt x="-7378" y="541178"/>
                    <a:pt x="1063" y="602316"/>
                  </a:cubicBezTo>
                  <a:lnTo>
                    <a:pt x="86963" y="1444537"/>
                  </a:lnTo>
                  <a:lnTo>
                    <a:pt x="20502" y="1975152"/>
                  </a:lnTo>
                  <a:cubicBezTo>
                    <a:pt x="-30468" y="2382090"/>
                    <a:pt x="258101" y="2753298"/>
                    <a:pt x="665040" y="2804268"/>
                  </a:cubicBezTo>
                  <a:cubicBezTo>
                    <a:pt x="1046544" y="2852052"/>
                    <a:pt x="1396645" y="2601414"/>
                    <a:pt x="1480916" y="2234590"/>
                  </a:cubicBezTo>
                  <a:lnTo>
                    <a:pt x="1483155" y="2221931"/>
                  </a:lnTo>
                  <a:lnTo>
                    <a:pt x="2204609" y="1731614"/>
                  </a:lnTo>
                  <a:cubicBezTo>
                    <a:pt x="2303655" y="1664299"/>
                    <a:pt x="2333796" y="1535938"/>
                    <a:pt x="2271930" y="1444909"/>
                  </a:cubicBezTo>
                  <a:cubicBezTo>
                    <a:pt x="2210065" y="1353880"/>
                    <a:pt x="2079621" y="1334655"/>
                    <a:pt x="1980575" y="1401969"/>
                  </a:cubicBezTo>
                  <a:lnTo>
                    <a:pt x="1552639" y="1692806"/>
                  </a:lnTo>
                  <a:lnTo>
                    <a:pt x="1580028" y="1474133"/>
                  </a:lnTo>
                  <a:lnTo>
                    <a:pt x="1588668" y="1438002"/>
                  </a:lnTo>
                  <a:cubicBezTo>
                    <a:pt x="1661648" y="1116214"/>
                    <a:pt x="1725547" y="795088"/>
                    <a:pt x="1807610" y="472638"/>
                  </a:cubicBezTo>
                  <a:cubicBezTo>
                    <a:pt x="1827423" y="394785"/>
                    <a:pt x="1780373" y="315611"/>
                    <a:pt x="1702519" y="295797"/>
                  </a:cubicBezTo>
                  <a:cubicBezTo>
                    <a:pt x="1624666" y="275984"/>
                    <a:pt x="1545492" y="323034"/>
                    <a:pt x="1525679" y="400888"/>
                  </a:cubicBezTo>
                  <a:lnTo>
                    <a:pt x="1253055" y="1357954"/>
                  </a:lnTo>
                  <a:lnTo>
                    <a:pt x="1190430" y="1350110"/>
                  </a:lnTo>
                  <a:lnTo>
                    <a:pt x="1200681" y="1257999"/>
                  </a:lnTo>
                  <a:cubicBezTo>
                    <a:pt x="1236609" y="899303"/>
                    <a:pt x="1263677" y="539497"/>
                    <a:pt x="1308466" y="181911"/>
                  </a:cubicBezTo>
                  <a:cubicBezTo>
                    <a:pt x="1319570" y="93251"/>
                    <a:pt x="1256699" y="12376"/>
                    <a:pt x="1168040" y="1271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CEC9906-77A1-3893-52CC-993C6C65FD3A}"/>
                </a:ext>
              </a:extLst>
            </p:cNvPr>
            <p:cNvSpPr/>
            <p:nvPr/>
          </p:nvSpPr>
          <p:spPr bwMode="auto">
            <a:xfrm rot="18900000">
              <a:off x="-2849997" y="1611729"/>
              <a:ext cx="658627" cy="803279"/>
            </a:xfrm>
            <a:custGeom>
              <a:avLst/>
              <a:gdLst>
                <a:gd name="connsiteX0" fmla="*/ 1168040 w 2304067"/>
                <a:gd name="connsiteY0" fmla="*/ 1271 h 2810103"/>
                <a:gd name="connsiteX1" fmla="*/ 987400 w 2304067"/>
                <a:gd name="connsiteY1" fmla="*/ 141696 h 2810103"/>
                <a:gd name="connsiteX2" fmla="*/ 810733 w 2304067"/>
                <a:gd name="connsiteY2" fmla="*/ 1302552 h 2810103"/>
                <a:gd name="connsiteX3" fmla="*/ 741474 w 2304067"/>
                <a:gd name="connsiteY3" fmla="*/ 1293877 h 2810103"/>
                <a:gd name="connsiteX4" fmla="*/ 711954 w 2304067"/>
                <a:gd name="connsiteY4" fmla="*/ 277056 h 2810103"/>
                <a:gd name="connsiteX5" fmla="*/ 566496 w 2304067"/>
                <a:gd name="connsiteY5" fmla="*/ 131598 h 2810103"/>
                <a:gd name="connsiteX6" fmla="*/ 421038 w 2304067"/>
                <a:gd name="connsiteY6" fmla="*/ 277056 h 2810103"/>
                <a:gd name="connsiteX7" fmla="*/ 392412 w 2304067"/>
                <a:gd name="connsiteY7" fmla="*/ 1250156 h 2810103"/>
                <a:gd name="connsiteX8" fmla="*/ 346838 w 2304067"/>
                <a:gd name="connsiteY8" fmla="*/ 1244448 h 2810103"/>
                <a:gd name="connsiteX9" fmla="*/ 310919 w 2304067"/>
                <a:gd name="connsiteY9" fmla="*/ 1061482 h 2810103"/>
                <a:gd name="connsiteX10" fmla="*/ 222463 w 2304067"/>
                <a:gd name="connsiteY10" fmla="*/ 571748 h 2810103"/>
                <a:gd name="connsiteX11" fmla="*/ 96480 w 2304067"/>
                <a:gd name="connsiteY11" fmla="*/ 476332 h 2810103"/>
                <a:gd name="connsiteX12" fmla="*/ 1063 w 2304067"/>
                <a:gd name="connsiteY12" fmla="*/ 602316 h 2810103"/>
                <a:gd name="connsiteX13" fmla="*/ 86963 w 2304067"/>
                <a:gd name="connsiteY13" fmla="*/ 1444537 h 2810103"/>
                <a:gd name="connsiteX14" fmla="*/ 20502 w 2304067"/>
                <a:gd name="connsiteY14" fmla="*/ 1975152 h 2810103"/>
                <a:gd name="connsiteX15" fmla="*/ 665040 w 2304067"/>
                <a:gd name="connsiteY15" fmla="*/ 2804268 h 2810103"/>
                <a:gd name="connsiteX16" fmla="*/ 1480916 w 2304067"/>
                <a:gd name="connsiteY16" fmla="*/ 2234590 h 2810103"/>
                <a:gd name="connsiteX17" fmla="*/ 1483155 w 2304067"/>
                <a:gd name="connsiteY17" fmla="*/ 2221931 h 2810103"/>
                <a:gd name="connsiteX18" fmla="*/ 2204609 w 2304067"/>
                <a:gd name="connsiteY18" fmla="*/ 1731614 h 2810103"/>
                <a:gd name="connsiteX19" fmla="*/ 2271930 w 2304067"/>
                <a:gd name="connsiteY19" fmla="*/ 1444909 h 2810103"/>
                <a:gd name="connsiteX20" fmla="*/ 1980575 w 2304067"/>
                <a:gd name="connsiteY20" fmla="*/ 1401969 h 2810103"/>
                <a:gd name="connsiteX21" fmla="*/ 1552639 w 2304067"/>
                <a:gd name="connsiteY21" fmla="*/ 1692806 h 2810103"/>
                <a:gd name="connsiteX22" fmla="*/ 1580028 w 2304067"/>
                <a:gd name="connsiteY22" fmla="*/ 1474133 h 2810103"/>
                <a:gd name="connsiteX23" fmla="*/ 1588668 w 2304067"/>
                <a:gd name="connsiteY23" fmla="*/ 1438002 h 2810103"/>
                <a:gd name="connsiteX24" fmla="*/ 1807610 w 2304067"/>
                <a:gd name="connsiteY24" fmla="*/ 472638 h 2810103"/>
                <a:gd name="connsiteX25" fmla="*/ 1702519 w 2304067"/>
                <a:gd name="connsiteY25" fmla="*/ 295797 h 2810103"/>
                <a:gd name="connsiteX26" fmla="*/ 1525679 w 2304067"/>
                <a:gd name="connsiteY26" fmla="*/ 400888 h 2810103"/>
                <a:gd name="connsiteX27" fmla="*/ 1253055 w 2304067"/>
                <a:gd name="connsiteY27" fmla="*/ 1357954 h 2810103"/>
                <a:gd name="connsiteX28" fmla="*/ 1190430 w 2304067"/>
                <a:gd name="connsiteY28" fmla="*/ 1350110 h 2810103"/>
                <a:gd name="connsiteX29" fmla="*/ 1200681 w 2304067"/>
                <a:gd name="connsiteY29" fmla="*/ 1257999 h 2810103"/>
                <a:gd name="connsiteX30" fmla="*/ 1308466 w 2304067"/>
                <a:gd name="connsiteY30" fmla="*/ 181911 h 2810103"/>
                <a:gd name="connsiteX31" fmla="*/ 1168040 w 2304067"/>
                <a:gd name="connsiteY31" fmla="*/ 1271 h 2810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04067" h="2810103">
                  <a:moveTo>
                    <a:pt x="1168040" y="1271"/>
                  </a:moveTo>
                  <a:cubicBezTo>
                    <a:pt x="1079381" y="-9834"/>
                    <a:pt x="998505" y="53037"/>
                    <a:pt x="987400" y="141696"/>
                  </a:cubicBezTo>
                  <a:lnTo>
                    <a:pt x="810733" y="1302552"/>
                  </a:lnTo>
                  <a:lnTo>
                    <a:pt x="741474" y="1293877"/>
                  </a:lnTo>
                  <a:lnTo>
                    <a:pt x="711954" y="277056"/>
                  </a:lnTo>
                  <a:cubicBezTo>
                    <a:pt x="711954" y="196722"/>
                    <a:pt x="646830" y="131598"/>
                    <a:pt x="566496" y="131598"/>
                  </a:cubicBezTo>
                  <a:cubicBezTo>
                    <a:pt x="486162" y="131598"/>
                    <a:pt x="421038" y="196722"/>
                    <a:pt x="421038" y="277056"/>
                  </a:cubicBezTo>
                  <a:lnTo>
                    <a:pt x="392412" y="1250156"/>
                  </a:lnTo>
                  <a:lnTo>
                    <a:pt x="346838" y="1244448"/>
                  </a:lnTo>
                  <a:lnTo>
                    <a:pt x="310919" y="1061482"/>
                  </a:lnTo>
                  <a:cubicBezTo>
                    <a:pt x="277824" y="897252"/>
                    <a:pt x="244729" y="733022"/>
                    <a:pt x="222463" y="571748"/>
                  </a:cubicBezTo>
                  <a:cubicBezTo>
                    <a:pt x="214022" y="510610"/>
                    <a:pt x="157618" y="467891"/>
                    <a:pt x="96480" y="476332"/>
                  </a:cubicBezTo>
                  <a:cubicBezTo>
                    <a:pt x="35342" y="484773"/>
                    <a:pt x="-7378" y="541178"/>
                    <a:pt x="1063" y="602316"/>
                  </a:cubicBezTo>
                  <a:lnTo>
                    <a:pt x="86963" y="1444537"/>
                  </a:lnTo>
                  <a:lnTo>
                    <a:pt x="20502" y="1975152"/>
                  </a:lnTo>
                  <a:cubicBezTo>
                    <a:pt x="-30468" y="2382090"/>
                    <a:pt x="258101" y="2753298"/>
                    <a:pt x="665040" y="2804268"/>
                  </a:cubicBezTo>
                  <a:cubicBezTo>
                    <a:pt x="1046544" y="2852052"/>
                    <a:pt x="1396645" y="2601414"/>
                    <a:pt x="1480916" y="2234590"/>
                  </a:cubicBezTo>
                  <a:lnTo>
                    <a:pt x="1483155" y="2221931"/>
                  </a:lnTo>
                  <a:lnTo>
                    <a:pt x="2204609" y="1731614"/>
                  </a:lnTo>
                  <a:cubicBezTo>
                    <a:pt x="2303655" y="1664299"/>
                    <a:pt x="2333796" y="1535938"/>
                    <a:pt x="2271930" y="1444909"/>
                  </a:cubicBezTo>
                  <a:cubicBezTo>
                    <a:pt x="2210065" y="1353880"/>
                    <a:pt x="2079621" y="1334655"/>
                    <a:pt x="1980575" y="1401969"/>
                  </a:cubicBezTo>
                  <a:lnTo>
                    <a:pt x="1552639" y="1692806"/>
                  </a:lnTo>
                  <a:lnTo>
                    <a:pt x="1580028" y="1474133"/>
                  </a:lnTo>
                  <a:lnTo>
                    <a:pt x="1588668" y="1438002"/>
                  </a:lnTo>
                  <a:cubicBezTo>
                    <a:pt x="1661648" y="1116214"/>
                    <a:pt x="1725547" y="795088"/>
                    <a:pt x="1807610" y="472638"/>
                  </a:cubicBezTo>
                  <a:cubicBezTo>
                    <a:pt x="1827423" y="394785"/>
                    <a:pt x="1780373" y="315611"/>
                    <a:pt x="1702519" y="295797"/>
                  </a:cubicBezTo>
                  <a:cubicBezTo>
                    <a:pt x="1624666" y="275984"/>
                    <a:pt x="1545492" y="323034"/>
                    <a:pt x="1525679" y="400888"/>
                  </a:cubicBezTo>
                  <a:lnTo>
                    <a:pt x="1253055" y="1357954"/>
                  </a:lnTo>
                  <a:lnTo>
                    <a:pt x="1190430" y="1350110"/>
                  </a:lnTo>
                  <a:lnTo>
                    <a:pt x="1200681" y="1257999"/>
                  </a:lnTo>
                  <a:cubicBezTo>
                    <a:pt x="1236609" y="899303"/>
                    <a:pt x="1263677" y="539497"/>
                    <a:pt x="1308466" y="181911"/>
                  </a:cubicBezTo>
                  <a:cubicBezTo>
                    <a:pt x="1319570" y="93251"/>
                    <a:pt x="1256699" y="12376"/>
                    <a:pt x="1168040" y="1271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sp>
        <p:nvSpPr>
          <p:cNvPr id="187" name="テキスト ボックス 186">
            <a:extLst>
              <a:ext uri="{FF2B5EF4-FFF2-40B4-BE49-F238E27FC236}">
                <a16:creationId xmlns:a16="http://schemas.microsoft.com/office/drawing/2014/main" id="{0BC35171-0D20-B924-8AAE-56D9DAB500E4}"/>
              </a:ext>
            </a:extLst>
          </p:cNvPr>
          <p:cNvSpPr txBox="1"/>
          <p:nvPr/>
        </p:nvSpPr>
        <p:spPr>
          <a:xfrm>
            <a:off x="323851" y="393639"/>
            <a:ext cx="9264664" cy="296753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マンション住民でない方の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ゴミ出しは固くお断りします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93408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A85414DB-BBDB-1300-444B-60CD0CD0DCB0}"/>
              </a:ext>
            </a:extLst>
          </p:cNvPr>
          <p:cNvGrpSpPr/>
          <p:nvPr/>
        </p:nvGrpSpPr>
        <p:grpSpPr>
          <a:xfrm>
            <a:off x="3332506" y="3654025"/>
            <a:ext cx="3240988" cy="2876322"/>
            <a:chOff x="-2849997" y="3874527"/>
            <a:chExt cx="2980487" cy="2645132"/>
          </a:xfrm>
        </p:grpSpPr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D4749EDE-4536-CB77-70C7-5C3819407BE7}"/>
                </a:ext>
              </a:extLst>
            </p:cNvPr>
            <p:cNvGrpSpPr/>
            <p:nvPr/>
          </p:nvGrpSpPr>
          <p:grpSpPr>
            <a:xfrm>
              <a:off x="-2443915" y="3874527"/>
              <a:ext cx="2549635" cy="2645132"/>
              <a:chOff x="-8339464" y="-3160103"/>
              <a:chExt cx="3933135" cy="4080450"/>
            </a:xfrm>
          </p:grpSpPr>
          <p:grpSp>
            <p:nvGrpSpPr>
              <p:cNvPr id="127" name="グループ化 126">
                <a:extLst>
                  <a:ext uri="{FF2B5EF4-FFF2-40B4-BE49-F238E27FC236}">
                    <a16:creationId xmlns:a16="http://schemas.microsoft.com/office/drawing/2014/main" id="{818A5B10-56E2-FD33-3D9B-FAF96640EC6B}"/>
                  </a:ext>
                </a:extLst>
              </p:cNvPr>
              <p:cNvGrpSpPr/>
              <p:nvPr/>
            </p:nvGrpSpPr>
            <p:grpSpPr>
              <a:xfrm>
                <a:off x="-7731853" y="-1898706"/>
                <a:ext cx="3325524" cy="2740408"/>
                <a:chOff x="3890929" y="-1475271"/>
                <a:chExt cx="3325524" cy="2740408"/>
              </a:xfrm>
            </p:grpSpPr>
            <p:grpSp>
              <p:nvGrpSpPr>
                <p:cNvPr id="151" name="グループ化 150">
                  <a:extLst>
                    <a:ext uri="{FF2B5EF4-FFF2-40B4-BE49-F238E27FC236}">
                      <a16:creationId xmlns:a16="http://schemas.microsoft.com/office/drawing/2014/main" id="{C61E81D3-A608-7BDB-BE85-E058AD8AA88A}"/>
                    </a:ext>
                  </a:extLst>
                </p:cNvPr>
                <p:cNvGrpSpPr/>
                <p:nvPr/>
              </p:nvGrpSpPr>
              <p:grpSpPr>
                <a:xfrm>
                  <a:off x="4790042" y="-1475271"/>
                  <a:ext cx="1572658" cy="1659624"/>
                  <a:chOff x="4934860" y="3588524"/>
                  <a:chExt cx="1242932" cy="1311665"/>
                </a:xfrm>
                <a:solidFill>
                  <a:srgbClr val="0066FF"/>
                </a:solidFill>
              </p:grpSpPr>
              <p:sp>
                <p:nvSpPr>
                  <p:cNvPr id="182" name="台形 181">
                    <a:extLst>
                      <a:ext uri="{FF2B5EF4-FFF2-40B4-BE49-F238E27FC236}">
                        <a16:creationId xmlns:a16="http://schemas.microsoft.com/office/drawing/2014/main" id="{4BCB612F-ED49-2FBE-670E-F30DEE545AC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322618" y="3588524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3" name="楕円 16">
                    <a:extLst>
                      <a:ext uri="{FF2B5EF4-FFF2-40B4-BE49-F238E27FC236}">
                        <a16:creationId xmlns:a16="http://schemas.microsoft.com/office/drawing/2014/main" id="{3C40FA47-C6F8-0D63-CB48-E169CFF468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4860" y="3891230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84" name="グループ化 183">
                    <a:extLst>
                      <a:ext uri="{FF2B5EF4-FFF2-40B4-BE49-F238E27FC236}">
                        <a16:creationId xmlns:a16="http://schemas.microsoft.com/office/drawing/2014/main" id="{07170830-41BA-07F5-8BAA-C111AE4B5F45}"/>
                      </a:ext>
                    </a:extLst>
                  </p:cNvPr>
                  <p:cNvGrpSpPr/>
                  <p:nvPr/>
                </p:nvGrpSpPr>
                <p:grpSpPr>
                  <a:xfrm>
                    <a:off x="5406444" y="3804669"/>
                    <a:ext cx="299764" cy="160662"/>
                    <a:chOff x="5406444" y="3804669"/>
                    <a:chExt cx="299764" cy="160662"/>
                  </a:xfrm>
                  <a:grpFill/>
                </p:grpSpPr>
                <p:sp>
                  <p:nvSpPr>
                    <p:cNvPr id="185" name="楕円 16">
                      <a:extLst>
                        <a:ext uri="{FF2B5EF4-FFF2-40B4-BE49-F238E27FC236}">
                          <a16:creationId xmlns:a16="http://schemas.microsoft.com/office/drawing/2014/main" id="{4BB75076-8931-5F2A-866B-E223253E18D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75006"/>
                      <a:ext cx="299764" cy="90325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6" name="楕円 16">
                      <a:extLst>
                        <a:ext uri="{FF2B5EF4-FFF2-40B4-BE49-F238E27FC236}">
                          <a16:creationId xmlns:a16="http://schemas.microsoft.com/office/drawing/2014/main" id="{7B085D2F-3B30-4497-9A9F-71A3F0AE887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04669"/>
                      <a:ext cx="299764" cy="81532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52" name="グループ化 151">
                  <a:extLst>
                    <a:ext uri="{FF2B5EF4-FFF2-40B4-BE49-F238E27FC236}">
                      <a16:creationId xmlns:a16="http://schemas.microsoft.com/office/drawing/2014/main" id="{91FA2D2F-7745-8A42-7C3C-8442776DDF79}"/>
                    </a:ext>
                  </a:extLst>
                </p:cNvPr>
                <p:cNvGrpSpPr/>
                <p:nvPr/>
              </p:nvGrpSpPr>
              <p:grpSpPr>
                <a:xfrm>
                  <a:off x="5643795" y="-1219714"/>
                  <a:ext cx="1572658" cy="1659624"/>
                  <a:chOff x="4934860" y="3588524"/>
                  <a:chExt cx="1242932" cy="1311665"/>
                </a:xfrm>
              </p:grpSpPr>
              <p:sp>
                <p:nvSpPr>
                  <p:cNvPr id="177" name="台形 176">
                    <a:extLst>
                      <a:ext uri="{FF2B5EF4-FFF2-40B4-BE49-F238E27FC236}">
                        <a16:creationId xmlns:a16="http://schemas.microsoft.com/office/drawing/2014/main" id="{5A18B0EB-76C4-3E29-B8E2-C85E1BEBE673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322618" y="3588524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8" name="楕円 16">
                    <a:extLst>
                      <a:ext uri="{FF2B5EF4-FFF2-40B4-BE49-F238E27FC236}">
                        <a16:creationId xmlns:a16="http://schemas.microsoft.com/office/drawing/2014/main" id="{64F46114-B984-B8F6-AA92-755F20E78EB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4860" y="3891230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79" name="グループ化 178">
                    <a:extLst>
                      <a:ext uri="{FF2B5EF4-FFF2-40B4-BE49-F238E27FC236}">
                        <a16:creationId xmlns:a16="http://schemas.microsoft.com/office/drawing/2014/main" id="{250A54CB-2965-555B-DC52-72416B9A0FD5}"/>
                      </a:ext>
                    </a:extLst>
                  </p:cNvPr>
                  <p:cNvGrpSpPr/>
                  <p:nvPr/>
                </p:nvGrpSpPr>
                <p:grpSpPr>
                  <a:xfrm>
                    <a:off x="5406444" y="3804669"/>
                    <a:ext cx="299764" cy="160662"/>
                    <a:chOff x="5406444" y="3804669"/>
                    <a:chExt cx="299764" cy="160662"/>
                  </a:xfrm>
                </p:grpSpPr>
                <p:sp>
                  <p:nvSpPr>
                    <p:cNvPr id="180" name="楕円 16">
                      <a:extLst>
                        <a:ext uri="{FF2B5EF4-FFF2-40B4-BE49-F238E27FC236}">
                          <a16:creationId xmlns:a16="http://schemas.microsoft.com/office/drawing/2014/main" id="{E015669E-D002-3298-CA97-B93DCAAC57D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75006"/>
                      <a:ext cx="299764" cy="90325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81" name="楕円 16">
                      <a:extLst>
                        <a:ext uri="{FF2B5EF4-FFF2-40B4-BE49-F238E27FC236}">
                          <a16:creationId xmlns:a16="http://schemas.microsoft.com/office/drawing/2014/main" id="{A2694E25-2F02-B153-346E-89F7EAA5C43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04669"/>
                      <a:ext cx="299764" cy="81532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53" name="グループ化 152">
                  <a:extLst>
                    <a:ext uri="{FF2B5EF4-FFF2-40B4-BE49-F238E27FC236}">
                      <a16:creationId xmlns:a16="http://schemas.microsoft.com/office/drawing/2014/main" id="{7AAC63C2-7E7A-0EB2-1AC8-2EEC50E9F86F}"/>
                    </a:ext>
                  </a:extLst>
                </p:cNvPr>
                <p:cNvGrpSpPr/>
                <p:nvPr/>
              </p:nvGrpSpPr>
              <p:grpSpPr>
                <a:xfrm>
                  <a:off x="3890929" y="-1219714"/>
                  <a:ext cx="1572658" cy="1659624"/>
                  <a:chOff x="4934860" y="3588524"/>
                  <a:chExt cx="1242932" cy="1311665"/>
                </a:xfrm>
              </p:grpSpPr>
              <p:sp>
                <p:nvSpPr>
                  <p:cNvPr id="172" name="台形 171">
                    <a:extLst>
                      <a:ext uri="{FF2B5EF4-FFF2-40B4-BE49-F238E27FC236}">
                        <a16:creationId xmlns:a16="http://schemas.microsoft.com/office/drawing/2014/main" id="{C65A35D6-F0E5-B0D6-93E1-BD9994901848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322618" y="3588524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3" name="楕円 16">
                    <a:extLst>
                      <a:ext uri="{FF2B5EF4-FFF2-40B4-BE49-F238E27FC236}">
                        <a16:creationId xmlns:a16="http://schemas.microsoft.com/office/drawing/2014/main" id="{DD7406F5-4AF8-E8BB-D817-4EB4525D5A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4860" y="3891230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solidFill>
                    <a:srgbClr val="00B0F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74" name="グループ化 173">
                    <a:extLst>
                      <a:ext uri="{FF2B5EF4-FFF2-40B4-BE49-F238E27FC236}">
                        <a16:creationId xmlns:a16="http://schemas.microsoft.com/office/drawing/2014/main" id="{F33A0EFC-A31C-546A-83DF-1BD1649A6246}"/>
                      </a:ext>
                    </a:extLst>
                  </p:cNvPr>
                  <p:cNvGrpSpPr/>
                  <p:nvPr/>
                </p:nvGrpSpPr>
                <p:grpSpPr>
                  <a:xfrm>
                    <a:off x="5406444" y="3804669"/>
                    <a:ext cx="299764" cy="160662"/>
                    <a:chOff x="5406444" y="3804669"/>
                    <a:chExt cx="299764" cy="160662"/>
                  </a:xfrm>
                </p:grpSpPr>
                <p:sp>
                  <p:nvSpPr>
                    <p:cNvPr id="175" name="楕円 16">
                      <a:extLst>
                        <a:ext uri="{FF2B5EF4-FFF2-40B4-BE49-F238E27FC236}">
                          <a16:creationId xmlns:a16="http://schemas.microsoft.com/office/drawing/2014/main" id="{6DADC604-FCD1-9A07-304D-77C542FA3F9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75006"/>
                      <a:ext cx="299764" cy="90325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6" name="楕円 16">
                      <a:extLst>
                        <a:ext uri="{FF2B5EF4-FFF2-40B4-BE49-F238E27FC236}">
                          <a16:creationId xmlns:a16="http://schemas.microsoft.com/office/drawing/2014/main" id="{E3D2A638-6387-93FC-2891-5EE8598CC5E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04669"/>
                      <a:ext cx="299764" cy="81532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solidFill>
                      <a:srgbClr val="00B0F0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54" name="グループ化 153">
                  <a:extLst>
                    <a:ext uri="{FF2B5EF4-FFF2-40B4-BE49-F238E27FC236}">
                      <a16:creationId xmlns:a16="http://schemas.microsoft.com/office/drawing/2014/main" id="{2C71A3C0-6A6A-A7A5-EA69-A58A3858F13E}"/>
                    </a:ext>
                  </a:extLst>
                </p:cNvPr>
                <p:cNvGrpSpPr/>
                <p:nvPr/>
              </p:nvGrpSpPr>
              <p:grpSpPr>
                <a:xfrm>
                  <a:off x="4104242" y="-670712"/>
                  <a:ext cx="1572658" cy="1659624"/>
                  <a:chOff x="4934860" y="3588524"/>
                  <a:chExt cx="1242932" cy="1311665"/>
                </a:xfrm>
                <a:solidFill>
                  <a:srgbClr val="99CCFF"/>
                </a:solidFill>
              </p:grpSpPr>
              <p:sp>
                <p:nvSpPr>
                  <p:cNvPr id="167" name="台形 166">
                    <a:extLst>
                      <a:ext uri="{FF2B5EF4-FFF2-40B4-BE49-F238E27FC236}">
                        <a16:creationId xmlns:a16="http://schemas.microsoft.com/office/drawing/2014/main" id="{01F0B92D-6080-A77E-036D-AC4AAF585F07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322618" y="3588524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8" name="楕円 16">
                    <a:extLst>
                      <a:ext uri="{FF2B5EF4-FFF2-40B4-BE49-F238E27FC236}">
                        <a16:creationId xmlns:a16="http://schemas.microsoft.com/office/drawing/2014/main" id="{864C4867-283E-67D4-3A15-0E5C46D62D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4860" y="3891230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69" name="グループ化 168">
                    <a:extLst>
                      <a:ext uri="{FF2B5EF4-FFF2-40B4-BE49-F238E27FC236}">
                        <a16:creationId xmlns:a16="http://schemas.microsoft.com/office/drawing/2014/main" id="{3E68347A-1805-A11E-BD99-6925FE669BFE}"/>
                      </a:ext>
                    </a:extLst>
                  </p:cNvPr>
                  <p:cNvGrpSpPr/>
                  <p:nvPr/>
                </p:nvGrpSpPr>
                <p:grpSpPr>
                  <a:xfrm>
                    <a:off x="5406444" y="3804669"/>
                    <a:ext cx="299764" cy="160662"/>
                    <a:chOff x="5406444" y="3804669"/>
                    <a:chExt cx="299764" cy="160662"/>
                  </a:xfrm>
                  <a:grpFill/>
                </p:grpSpPr>
                <p:sp>
                  <p:nvSpPr>
                    <p:cNvPr id="170" name="楕円 16">
                      <a:extLst>
                        <a:ext uri="{FF2B5EF4-FFF2-40B4-BE49-F238E27FC236}">
                          <a16:creationId xmlns:a16="http://schemas.microsoft.com/office/drawing/2014/main" id="{0736979B-77CB-64F6-0398-D73FF5F1675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75006"/>
                      <a:ext cx="299764" cy="90325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71" name="楕円 16">
                      <a:extLst>
                        <a:ext uri="{FF2B5EF4-FFF2-40B4-BE49-F238E27FC236}">
                          <a16:creationId xmlns:a16="http://schemas.microsoft.com/office/drawing/2014/main" id="{D14AA75A-62F3-32F5-33BB-D1394DA394D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04669"/>
                      <a:ext cx="299764" cy="81532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55" name="グループ化 154">
                  <a:extLst>
                    <a:ext uri="{FF2B5EF4-FFF2-40B4-BE49-F238E27FC236}">
                      <a16:creationId xmlns:a16="http://schemas.microsoft.com/office/drawing/2014/main" id="{53EF8079-A1CF-C835-0E63-6B08948A329A}"/>
                    </a:ext>
                  </a:extLst>
                </p:cNvPr>
                <p:cNvGrpSpPr/>
                <p:nvPr/>
              </p:nvGrpSpPr>
              <p:grpSpPr>
                <a:xfrm>
                  <a:off x="5437742" y="-661187"/>
                  <a:ext cx="1572658" cy="1659624"/>
                  <a:chOff x="4934860" y="3588524"/>
                  <a:chExt cx="1242932" cy="1311665"/>
                </a:xfrm>
                <a:solidFill>
                  <a:srgbClr val="99CCFF"/>
                </a:solidFill>
              </p:grpSpPr>
              <p:sp>
                <p:nvSpPr>
                  <p:cNvPr id="162" name="台形 161">
                    <a:extLst>
                      <a:ext uri="{FF2B5EF4-FFF2-40B4-BE49-F238E27FC236}">
                        <a16:creationId xmlns:a16="http://schemas.microsoft.com/office/drawing/2014/main" id="{EF21294F-8B85-AE92-84C3-A0EC056EB51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322618" y="3588524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3" name="楕円 16">
                    <a:extLst>
                      <a:ext uri="{FF2B5EF4-FFF2-40B4-BE49-F238E27FC236}">
                        <a16:creationId xmlns:a16="http://schemas.microsoft.com/office/drawing/2014/main" id="{78E90A88-5DE6-8ED3-7ED3-BF009AAF24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4860" y="3891230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64" name="グループ化 163">
                    <a:extLst>
                      <a:ext uri="{FF2B5EF4-FFF2-40B4-BE49-F238E27FC236}">
                        <a16:creationId xmlns:a16="http://schemas.microsoft.com/office/drawing/2014/main" id="{AA68DD75-2A38-2DF9-6802-571F94B12191}"/>
                      </a:ext>
                    </a:extLst>
                  </p:cNvPr>
                  <p:cNvGrpSpPr/>
                  <p:nvPr/>
                </p:nvGrpSpPr>
                <p:grpSpPr>
                  <a:xfrm>
                    <a:off x="5406444" y="3804669"/>
                    <a:ext cx="299764" cy="160662"/>
                    <a:chOff x="5406444" y="3804669"/>
                    <a:chExt cx="299764" cy="160662"/>
                  </a:xfrm>
                  <a:grpFill/>
                </p:grpSpPr>
                <p:sp>
                  <p:nvSpPr>
                    <p:cNvPr id="165" name="楕円 16">
                      <a:extLst>
                        <a:ext uri="{FF2B5EF4-FFF2-40B4-BE49-F238E27FC236}">
                          <a16:creationId xmlns:a16="http://schemas.microsoft.com/office/drawing/2014/main" id="{4D6D1147-B470-BE1B-6CB4-94C173C425A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75006"/>
                      <a:ext cx="299764" cy="90325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66" name="楕円 16">
                      <a:extLst>
                        <a:ext uri="{FF2B5EF4-FFF2-40B4-BE49-F238E27FC236}">
                          <a16:creationId xmlns:a16="http://schemas.microsoft.com/office/drawing/2014/main" id="{7B5E53E2-11A2-1380-223B-4DDCF99EA90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04669"/>
                      <a:ext cx="299764" cy="81532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  <p:grpSp>
              <p:nvGrpSpPr>
                <p:cNvPr id="156" name="グループ化 155">
                  <a:extLst>
                    <a:ext uri="{FF2B5EF4-FFF2-40B4-BE49-F238E27FC236}">
                      <a16:creationId xmlns:a16="http://schemas.microsoft.com/office/drawing/2014/main" id="{F345B06C-6068-6F2F-CC00-8903F7A7E299}"/>
                    </a:ext>
                  </a:extLst>
                </p:cNvPr>
                <p:cNvGrpSpPr/>
                <p:nvPr/>
              </p:nvGrpSpPr>
              <p:grpSpPr>
                <a:xfrm>
                  <a:off x="4790042" y="-394487"/>
                  <a:ext cx="1572658" cy="1659624"/>
                  <a:chOff x="4934860" y="3588524"/>
                  <a:chExt cx="1242932" cy="1311665"/>
                </a:xfrm>
                <a:solidFill>
                  <a:srgbClr val="CCECFF"/>
                </a:solidFill>
              </p:grpSpPr>
              <p:sp>
                <p:nvSpPr>
                  <p:cNvPr id="157" name="台形 156">
                    <a:extLst>
                      <a:ext uri="{FF2B5EF4-FFF2-40B4-BE49-F238E27FC236}">
                        <a16:creationId xmlns:a16="http://schemas.microsoft.com/office/drawing/2014/main" id="{CFC339F7-8780-C4E6-B62B-E15B00DC399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5322618" y="3588524"/>
                    <a:ext cx="450006" cy="261395"/>
                  </a:xfrm>
                  <a:prstGeom prst="trapezoid">
                    <a:avLst>
                      <a:gd name="adj" fmla="val 69835"/>
                    </a:avLst>
                  </a:pr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8" name="楕円 16">
                    <a:extLst>
                      <a:ext uri="{FF2B5EF4-FFF2-40B4-BE49-F238E27FC236}">
                        <a16:creationId xmlns:a16="http://schemas.microsoft.com/office/drawing/2014/main" id="{20C3C344-5015-E423-3640-1654F1CD76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34860" y="3891230"/>
                    <a:ext cx="1242932" cy="1008959"/>
                  </a:xfrm>
                  <a:custGeom>
                    <a:avLst/>
                    <a:gdLst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1242932"/>
                      <a:gd name="connsiteX1" fmla="*/ 621466 w 1242932"/>
                      <a:gd name="connsiteY1" fmla="*/ 0 h 1242932"/>
                      <a:gd name="connsiteX2" fmla="*/ 1242932 w 1242932"/>
                      <a:gd name="connsiteY2" fmla="*/ 621466 h 1242932"/>
                      <a:gd name="connsiteX3" fmla="*/ 621466 w 1242932"/>
                      <a:gd name="connsiteY3" fmla="*/ 1242932 h 1242932"/>
                      <a:gd name="connsiteX4" fmla="*/ 0 w 1242932"/>
                      <a:gd name="connsiteY4" fmla="*/ 621466 h 1242932"/>
                      <a:gd name="connsiteX0" fmla="*/ 0 w 1242932"/>
                      <a:gd name="connsiteY0" fmla="*/ 621466 h 971470"/>
                      <a:gd name="connsiteX1" fmla="*/ 621466 w 1242932"/>
                      <a:gd name="connsiteY1" fmla="*/ 0 h 971470"/>
                      <a:gd name="connsiteX2" fmla="*/ 1242932 w 1242932"/>
                      <a:gd name="connsiteY2" fmla="*/ 621466 h 971470"/>
                      <a:gd name="connsiteX3" fmla="*/ 630991 w 1242932"/>
                      <a:gd name="connsiteY3" fmla="*/ 971470 h 971470"/>
                      <a:gd name="connsiteX4" fmla="*/ 0 w 1242932"/>
                      <a:gd name="connsiteY4" fmla="*/ 621466 h 971470"/>
                      <a:gd name="connsiteX0" fmla="*/ 0 w 1242932"/>
                      <a:gd name="connsiteY0" fmla="*/ 850066 h 1200070"/>
                      <a:gd name="connsiteX1" fmla="*/ 635754 w 1242932"/>
                      <a:gd name="connsiteY1" fmla="*/ 0 h 1200070"/>
                      <a:gd name="connsiteX2" fmla="*/ 1242932 w 1242932"/>
                      <a:gd name="connsiteY2" fmla="*/ 850066 h 1200070"/>
                      <a:gd name="connsiteX3" fmla="*/ 630991 w 1242932"/>
                      <a:gd name="connsiteY3" fmla="*/ 1200070 h 1200070"/>
                      <a:gd name="connsiteX4" fmla="*/ 0 w 1242932"/>
                      <a:gd name="connsiteY4" fmla="*/ 850066 h 120007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1242932" h="1200070">
                        <a:moveTo>
                          <a:pt x="0" y="850066"/>
                        </a:moveTo>
                        <a:cubicBezTo>
                          <a:pt x="0" y="506840"/>
                          <a:pt x="292528" y="0"/>
                          <a:pt x="635754" y="0"/>
                        </a:cubicBezTo>
                        <a:cubicBezTo>
                          <a:pt x="978980" y="0"/>
                          <a:pt x="1242932" y="506840"/>
                          <a:pt x="1242932" y="850066"/>
                        </a:cubicBezTo>
                        <a:cubicBezTo>
                          <a:pt x="1242932" y="1193292"/>
                          <a:pt x="974217" y="1200070"/>
                          <a:pt x="630991" y="1200070"/>
                        </a:cubicBezTo>
                        <a:cubicBezTo>
                          <a:pt x="287765" y="1200070"/>
                          <a:pt x="0" y="1193292"/>
                          <a:pt x="0" y="850066"/>
                        </a:cubicBezTo>
                        <a:close/>
                      </a:path>
                    </a:pathLst>
                  </a:custGeom>
                  <a:grpFill/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159" name="グループ化 158">
                    <a:extLst>
                      <a:ext uri="{FF2B5EF4-FFF2-40B4-BE49-F238E27FC236}">
                        <a16:creationId xmlns:a16="http://schemas.microsoft.com/office/drawing/2014/main" id="{4A079CE7-FCF2-D4BC-AE95-09A083CF7AF4}"/>
                      </a:ext>
                    </a:extLst>
                  </p:cNvPr>
                  <p:cNvGrpSpPr/>
                  <p:nvPr/>
                </p:nvGrpSpPr>
                <p:grpSpPr>
                  <a:xfrm>
                    <a:off x="5406444" y="3804669"/>
                    <a:ext cx="299764" cy="160662"/>
                    <a:chOff x="5406444" y="3804669"/>
                    <a:chExt cx="299764" cy="160662"/>
                  </a:xfrm>
                  <a:grpFill/>
                </p:grpSpPr>
                <p:sp>
                  <p:nvSpPr>
                    <p:cNvPr id="160" name="楕円 16">
                      <a:extLst>
                        <a:ext uri="{FF2B5EF4-FFF2-40B4-BE49-F238E27FC236}">
                          <a16:creationId xmlns:a16="http://schemas.microsoft.com/office/drawing/2014/main" id="{43274399-0656-419B-E73C-FF7B8FAAB30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75006"/>
                      <a:ext cx="299764" cy="90325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  <p:sp>
                  <p:nvSpPr>
                    <p:cNvPr id="161" name="楕円 16">
                      <a:extLst>
                        <a:ext uri="{FF2B5EF4-FFF2-40B4-BE49-F238E27FC236}">
                          <a16:creationId xmlns:a16="http://schemas.microsoft.com/office/drawing/2014/main" id="{08CCEAF7-43DC-D79C-5677-E47E87873D5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5406444" y="3804669"/>
                      <a:ext cx="299764" cy="81532"/>
                    </a:xfrm>
                    <a:custGeom>
                      <a:avLst/>
                      <a:gdLst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1242932"/>
                        <a:gd name="connsiteX1" fmla="*/ 621466 w 1242932"/>
                        <a:gd name="connsiteY1" fmla="*/ 0 h 1242932"/>
                        <a:gd name="connsiteX2" fmla="*/ 1242932 w 1242932"/>
                        <a:gd name="connsiteY2" fmla="*/ 621466 h 1242932"/>
                        <a:gd name="connsiteX3" fmla="*/ 621466 w 1242932"/>
                        <a:gd name="connsiteY3" fmla="*/ 1242932 h 1242932"/>
                        <a:gd name="connsiteX4" fmla="*/ 0 w 1242932"/>
                        <a:gd name="connsiteY4" fmla="*/ 621466 h 1242932"/>
                        <a:gd name="connsiteX0" fmla="*/ 0 w 1242932"/>
                        <a:gd name="connsiteY0" fmla="*/ 621466 h 971470"/>
                        <a:gd name="connsiteX1" fmla="*/ 621466 w 1242932"/>
                        <a:gd name="connsiteY1" fmla="*/ 0 h 971470"/>
                        <a:gd name="connsiteX2" fmla="*/ 1242932 w 1242932"/>
                        <a:gd name="connsiteY2" fmla="*/ 621466 h 971470"/>
                        <a:gd name="connsiteX3" fmla="*/ 630991 w 1242932"/>
                        <a:gd name="connsiteY3" fmla="*/ 971470 h 971470"/>
                        <a:gd name="connsiteX4" fmla="*/ 0 w 1242932"/>
                        <a:gd name="connsiteY4" fmla="*/ 621466 h 971470"/>
                        <a:gd name="connsiteX0" fmla="*/ 0 w 1242932"/>
                        <a:gd name="connsiteY0" fmla="*/ 850066 h 1200070"/>
                        <a:gd name="connsiteX1" fmla="*/ 635754 w 1242932"/>
                        <a:gd name="connsiteY1" fmla="*/ 0 h 1200070"/>
                        <a:gd name="connsiteX2" fmla="*/ 1242932 w 1242932"/>
                        <a:gd name="connsiteY2" fmla="*/ 850066 h 1200070"/>
                        <a:gd name="connsiteX3" fmla="*/ 630991 w 1242932"/>
                        <a:gd name="connsiteY3" fmla="*/ 1200070 h 1200070"/>
                        <a:gd name="connsiteX4" fmla="*/ 0 w 1242932"/>
                        <a:gd name="connsiteY4" fmla="*/ 850066 h 1200070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1242932" h="1200070">
                          <a:moveTo>
                            <a:pt x="0" y="850066"/>
                          </a:moveTo>
                          <a:cubicBezTo>
                            <a:pt x="0" y="506840"/>
                            <a:pt x="292528" y="0"/>
                            <a:pt x="635754" y="0"/>
                          </a:cubicBezTo>
                          <a:cubicBezTo>
                            <a:pt x="978980" y="0"/>
                            <a:pt x="1242932" y="506840"/>
                            <a:pt x="1242932" y="850066"/>
                          </a:cubicBezTo>
                          <a:cubicBezTo>
                            <a:pt x="1242932" y="1193292"/>
                            <a:pt x="974217" y="1200070"/>
                            <a:pt x="630991" y="1200070"/>
                          </a:cubicBezTo>
                          <a:cubicBezTo>
                            <a:pt x="287765" y="1200070"/>
                            <a:pt x="0" y="1193292"/>
                            <a:pt x="0" y="850066"/>
                          </a:cubicBezTo>
                          <a:close/>
                        </a:path>
                      </a:pathLst>
                    </a:custGeom>
                    <a:grpFill/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tlCol="0" anchor="ctr"/>
                    <a:lstStyle/>
                    <a:p>
                      <a:pPr algn="ctr"/>
                      <a:endParaRPr lang="ja-JP" altLang="en-US"/>
                    </a:p>
                  </p:txBody>
                </p:sp>
              </p:grpSp>
            </p:grpSp>
          </p:grpSp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957AE713-1D9B-158F-3B5F-CDA5160AAB18}"/>
                  </a:ext>
                </a:extLst>
              </p:cNvPr>
              <p:cNvGrpSpPr/>
              <p:nvPr/>
            </p:nvGrpSpPr>
            <p:grpSpPr>
              <a:xfrm>
                <a:off x="-8339464" y="-3160103"/>
                <a:ext cx="3349154" cy="4080450"/>
                <a:chOff x="-6717149" y="-3160103"/>
                <a:chExt cx="3349154" cy="4080450"/>
              </a:xfrm>
            </p:grpSpPr>
            <p:grpSp>
              <p:nvGrpSpPr>
                <p:cNvPr id="129" name="グループ化 128">
                  <a:extLst>
                    <a:ext uri="{FF2B5EF4-FFF2-40B4-BE49-F238E27FC236}">
                      <a16:creationId xmlns:a16="http://schemas.microsoft.com/office/drawing/2014/main" id="{6B60BF57-7135-1B52-8681-7EBB0EA00FB3}"/>
                    </a:ext>
                  </a:extLst>
                </p:cNvPr>
                <p:cNvGrpSpPr/>
                <p:nvPr/>
              </p:nvGrpSpPr>
              <p:grpSpPr>
                <a:xfrm>
                  <a:off x="-6717149" y="-3160103"/>
                  <a:ext cx="3349154" cy="3795803"/>
                  <a:chOff x="-395267" y="983492"/>
                  <a:chExt cx="3349154" cy="3795803"/>
                </a:xfrm>
              </p:grpSpPr>
              <p:sp>
                <p:nvSpPr>
                  <p:cNvPr id="138" name="フリーフォーム: 図形 137">
                    <a:extLst>
                      <a:ext uri="{FF2B5EF4-FFF2-40B4-BE49-F238E27FC236}">
                        <a16:creationId xmlns:a16="http://schemas.microsoft.com/office/drawing/2014/main" id="{3E0A8930-C73C-75BD-0007-6C87DE8326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8878" y="1585299"/>
                    <a:ext cx="2201334" cy="1326922"/>
                  </a:xfrm>
                  <a:custGeom>
                    <a:avLst/>
                    <a:gdLst>
                      <a:gd name="connsiteX0" fmla="*/ 1926586 w 2201334"/>
                      <a:gd name="connsiteY0" fmla="*/ 680 h 1326922"/>
                      <a:gd name="connsiteX1" fmla="*/ 2141785 w 2201334"/>
                      <a:gd name="connsiteY1" fmla="*/ 145752 h 1326922"/>
                      <a:gd name="connsiteX2" fmla="*/ 2141711 w 2201334"/>
                      <a:gd name="connsiteY2" fmla="*/ 325441 h 1326922"/>
                      <a:gd name="connsiteX3" fmla="*/ 2101518 w 2201334"/>
                      <a:gd name="connsiteY3" fmla="*/ 386086 h 1326922"/>
                      <a:gd name="connsiteX4" fmla="*/ 2122984 w 2201334"/>
                      <a:gd name="connsiteY4" fmla="*/ 403796 h 1326922"/>
                      <a:gd name="connsiteX5" fmla="*/ 2201334 w 2201334"/>
                      <a:gd name="connsiteY5" fmla="*/ 592951 h 1326922"/>
                      <a:gd name="connsiteX6" fmla="*/ 2083394 w 2201334"/>
                      <a:gd name="connsiteY6" fmla="*/ 814770 h 1326922"/>
                      <a:gd name="connsiteX7" fmla="*/ 2069124 w 2201334"/>
                      <a:gd name="connsiteY7" fmla="*/ 822515 h 1326922"/>
                      <a:gd name="connsiteX8" fmla="*/ 2072925 w 2201334"/>
                      <a:gd name="connsiteY8" fmla="*/ 828261 h 1326922"/>
                      <a:gd name="connsiteX9" fmla="*/ 2072856 w 2201334"/>
                      <a:gd name="connsiteY9" fmla="*/ 996109 h 1326922"/>
                      <a:gd name="connsiteX10" fmla="*/ 1954121 w 2201334"/>
                      <a:gd name="connsiteY10" fmla="*/ 1114748 h 1326922"/>
                      <a:gd name="connsiteX11" fmla="*/ 1946062 w 2201334"/>
                      <a:gd name="connsiteY11" fmla="*/ 1117212 h 1326922"/>
                      <a:gd name="connsiteX12" fmla="*/ 1937720 w 2201334"/>
                      <a:gd name="connsiteY12" fmla="*/ 1160079 h 1326922"/>
                      <a:gd name="connsiteX13" fmla="*/ 1878957 w 2201334"/>
                      <a:gd name="connsiteY13" fmla="*/ 1248571 h 1326922"/>
                      <a:gd name="connsiteX14" fmla="*/ 1500648 w 2201334"/>
                      <a:gd name="connsiteY14" fmla="*/ 1248571 h 1326922"/>
                      <a:gd name="connsiteX15" fmla="*/ 1500648 w 2201334"/>
                      <a:gd name="connsiteY15" fmla="*/ 870262 h 1326922"/>
                      <a:gd name="connsiteX16" fmla="*/ 1689803 w 2201334"/>
                      <a:gd name="connsiteY16" fmla="*/ 791912 h 1326922"/>
                      <a:gd name="connsiteX17" fmla="*/ 1691915 w 2201334"/>
                      <a:gd name="connsiteY17" fmla="*/ 792115 h 1326922"/>
                      <a:gd name="connsiteX18" fmla="*/ 1716321 w 2201334"/>
                      <a:gd name="connsiteY18" fmla="*/ 755845 h 1326922"/>
                      <a:gd name="connsiteX19" fmla="*/ 1723211 w 2201334"/>
                      <a:gd name="connsiteY19" fmla="*/ 750270 h 1326922"/>
                      <a:gd name="connsiteX20" fmla="*/ 1687347 w 2201334"/>
                      <a:gd name="connsiteY20" fmla="*/ 697076 h 1326922"/>
                      <a:gd name="connsiteX21" fmla="*/ 1666325 w 2201334"/>
                      <a:gd name="connsiteY21" fmla="*/ 592951 h 1326922"/>
                      <a:gd name="connsiteX22" fmla="*/ 1744675 w 2201334"/>
                      <a:gd name="connsiteY22" fmla="*/ 403796 h 1326922"/>
                      <a:gd name="connsiteX23" fmla="*/ 1754959 w 2201334"/>
                      <a:gd name="connsiteY23" fmla="*/ 395311 h 1326922"/>
                      <a:gd name="connsiteX24" fmla="*/ 1707906 w 2201334"/>
                      <a:gd name="connsiteY24" fmla="*/ 325264 h 1326922"/>
                      <a:gd name="connsiteX25" fmla="*/ 1835090 w 2201334"/>
                      <a:gd name="connsiteY25" fmla="*/ 18568 h 1326922"/>
                      <a:gd name="connsiteX26" fmla="*/ 1926586 w 2201334"/>
                      <a:gd name="connsiteY26" fmla="*/ 680 h 1326922"/>
                      <a:gd name="connsiteX27" fmla="*/ 275221 w 2201334"/>
                      <a:gd name="connsiteY27" fmla="*/ 5 h 1326922"/>
                      <a:gd name="connsiteX28" fmla="*/ 366703 w 2201334"/>
                      <a:gd name="connsiteY28" fmla="*/ 17969 h 1326922"/>
                      <a:gd name="connsiteX29" fmla="*/ 493636 w 2201334"/>
                      <a:gd name="connsiteY29" fmla="*/ 324768 h 1326922"/>
                      <a:gd name="connsiteX30" fmla="*/ 446241 w 2201334"/>
                      <a:gd name="connsiteY30" fmla="*/ 395200 h 1326922"/>
                      <a:gd name="connsiteX31" fmla="*/ 456659 w 2201334"/>
                      <a:gd name="connsiteY31" fmla="*/ 403796 h 1326922"/>
                      <a:gd name="connsiteX32" fmla="*/ 535010 w 2201334"/>
                      <a:gd name="connsiteY32" fmla="*/ 592951 h 1326922"/>
                      <a:gd name="connsiteX33" fmla="*/ 513987 w 2201334"/>
                      <a:gd name="connsiteY33" fmla="*/ 697076 h 1326922"/>
                      <a:gd name="connsiteX34" fmla="*/ 478301 w 2201334"/>
                      <a:gd name="connsiteY34" fmla="*/ 750007 h 1326922"/>
                      <a:gd name="connsiteX35" fmla="*/ 484882 w 2201334"/>
                      <a:gd name="connsiteY35" fmla="*/ 755342 h 1326922"/>
                      <a:gd name="connsiteX36" fmla="*/ 510329 w 2201334"/>
                      <a:gd name="connsiteY36" fmla="*/ 793227 h 1326922"/>
                      <a:gd name="connsiteX37" fmla="*/ 524365 w 2201334"/>
                      <a:gd name="connsiteY37" fmla="*/ 792219 h 1326922"/>
                      <a:gd name="connsiteX38" fmla="*/ 700687 w 2201334"/>
                      <a:gd name="connsiteY38" fmla="*/ 870263 h 1326922"/>
                      <a:gd name="connsiteX39" fmla="*/ 700687 w 2201334"/>
                      <a:gd name="connsiteY39" fmla="*/ 1248572 h 1326922"/>
                      <a:gd name="connsiteX40" fmla="*/ 322378 w 2201334"/>
                      <a:gd name="connsiteY40" fmla="*/ 1248572 h 1326922"/>
                      <a:gd name="connsiteX41" fmla="*/ 263615 w 2201334"/>
                      <a:gd name="connsiteY41" fmla="*/ 1160080 h 1326922"/>
                      <a:gd name="connsiteX42" fmla="*/ 255158 w 2201334"/>
                      <a:gd name="connsiteY42" fmla="*/ 1116617 h 1326922"/>
                      <a:gd name="connsiteX43" fmla="*/ 246788 w 2201334"/>
                      <a:gd name="connsiteY43" fmla="*/ 1114050 h 1326922"/>
                      <a:gd name="connsiteX44" fmla="*/ 128151 w 2201334"/>
                      <a:gd name="connsiteY44" fmla="*/ 995315 h 1326922"/>
                      <a:gd name="connsiteX45" fmla="*/ 128219 w 2201334"/>
                      <a:gd name="connsiteY45" fmla="*/ 827466 h 1326922"/>
                      <a:gd name="connsiteX46" fmla="*/ 131688 w 2201334"/>
                      <a:gd name="connsiteY46" fmla="*/ 822231 h 1326922"/>
                      <a:gd name="connsiteX47" fmla="*/ 117941 w 2201334"/>
                      <a:gd name="connsiteY47" fmla="*/ 814770 h 1326922"/>
                      <a:gd name="connsiteX48" fmla="*/ 0 w 2201334"/>
                      <a:gd name="connsiteY48" fmla="*/ 592951 h 1326922"/>
                      <a:gd name="connsiteX49" fmla="*/ 78351 w 2201334"/>
                      <a:gd name="connsiteY49" fmla="*/ 403796 h 1326922"/>
                      <a:gd name="connsiteX50" fmla="*/ 100268 w 2201334"/>
                      <a:gd name="connsiteY50" fmla="*/ 385713 h 1326922"/>
                      <a:gd name="connsiteX51" fmla="*/ 59831 w 2201334"/>
                      <a:gd name="connsiteY51" fmla="*/ 324591 h 1326922"/>
                      <a:gd name="connsiteX52" fmla="*/ 59904 w 2201334"/>
                      <a:gd name="connsiteY52" fmla="*/ 144902 h 1326922"/>
                      <a:gd name="connsiteX53" fmla="*/ 275221 w 2201334"/>
                      <a:gd name="connsiteY53" fmla="*/ 5 h 132692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</a:cxnLst>
                    <a:rect l="l" t="t" r="r" b="b"/>
                    <a:pathLst>
                      <a:path w="2201334" h="1326922">
                        <a:moveTo>
                          <a:pt x="1926586" y="680"/>
                        </a:moveTo>
                        <a:cubicBezTo>
                          <a:pt x="2018074" y="1398"/>
                          <a:pt x="2104607" y="55893"/>
                          <a:pt x="2141785" y="145752"/>
                        </a:cubicBezTo>
                        <a:cubicBezTo>
                          <a:pt x="2166570" y="205659"/>
                          <a:pt x="2164727" y="269940"/>
                          <a:pt x="2141711" y="325441"/>
                        </a:cubicBezTo>
                        <a:lnTo>
                          <a:pt x="2101518" y="386086"/>
                        </a:lnTo>
                        <a:lnTo>
                          <a:pt x="2122984" y="403796"/>
                        </a:lnTo>
                        <a:cubicBezTo>
                          <a:pt x="2171393" y="452205"/>
                          <a:pt x="2201334" y="519081"/>
                          <a:pt x="2201334" y="592951"/>
                        </a:cubicBezTo>
                        <a:cubicBezTo>
                          <a:pt x="2201334" y="685287"/>
                          <a:pt x="2154551" y="766697"/>
                          <a:pt x="2083394" y="814770"/>
                        </a:cubicBezTo>
                        <a:lnTo>
                          <a:pt x="2069124" y="822515"/>
                        </a:lnTo>
                        <a:lnTo>
                          <a:pt x="2072925" y="828261"/>
                        </a:lnTo>
                        <a:cubicBezTo>
                          <a:pt x="2094381" y="880122"/>
                          <a:pt x="2096053" y="940169"/>
                          <a:pt x="2072856" y="996109"/>
                        </a:cubicBezTo>
                        <a:cubicBezTo>
                          <a:pt x="2049658" y="1052049"/>
                          <a:pt x="2005983" y="1093290"/>
                          <a:pt x="1954121" y="1114748"/>
                        </a:cubicBezTo>
                        <a:lnTo>
                          <a:pt x="1946062" y="1117212"/>
                        </a:lnTo>
                        <a:lnTo>
                          <a:pt x="1937720" y="1160079"/>
                        </a:lnTo>
                        <a:cubicBezTo>
                          <a:pt x="1924662" y="1192281"/>
                          <a:pt x="1905074" y="1222454"/>
                          <a:pt x="1878957" y="1248571"/>
                        </a:cubicBezTo>
                        <a:cubicBezTo>
                          <a:pt x="1774490" y="1353038"/>
                          <a:pt x="1605115" y="1353038"/>
                          <a:pt x="1500648" y="1248571"/>
                        </a:cubicBezTo>
                        <a:cubicBezTo>
                          <a:pt x="1396181" y="1144104"/>
                          <a:pt x="1396181" y="974729"/>
                          <a:pt x="1500648" y="870262"/>
                        </a:cubicBezTo>
                        <a:cubicBezTo>
                          <a:pt x="1552882" y="818029"/>
                          <a:pt x="1621343" y="791912"/>
                          <a:pt x="1689803" y="791912"/>
                        </a:cubicBezTo>
                        <a:lnTo>
                          <a:pt x="1691915" y="792115"/>
                        </a:lnTo>
                        <a:lnTo>
                          <a:pt x="1716321" y="755845"/>
                        </a:lnTo>
                        <a:lnTo>
                          <a:pt x="1723211" y="750270"/>
                        </a:lnTo>
                        <a:lnTo>
                          <a:pt x="1687347" y="697076"/>
                        </a:lnTo>
                        <a:cubicBezTo>
                          <a:pt x="1673811" y="665072"/>
                          <a:pt x="1666325" y="629885"/>
                          <a:pt x="1666325" y="592951"/>
                        </a:cubicBezTo>
                        <a:cubicBezTo>
                          <a:pt x="1666325" y="519081"/>
                          <a:pt x="1696266" y="452205"/>
                          <a:pt x="1744675" y="403796"/>
                        </a:cubicBezTo>
                        <a:lnTo>
                          <a:pt x="1754959" y="395311"/>
                        </a:lnTo>
                        <a:lnTo>
                          <a:pt x="1707906" y="325264"/>
                        </a:lnTo>
                        <a:cubicBezTo>
                          <a:pt x="1658335" y="205451"/>
                          <a:pt x="1715277" y="68139"/>
                          <a:pt x="1835090" y="18568"/>
                        </a:cubicBezTo>
                        <a:cubicBezTo>
                          <a:pt x="1865043" y="6176"/>
                          <a:pt x="1896090" y="440"/>
                          <a:pt x="1926586" y="680"/>
                        </a:cubicBezTo>
                        <a:close/>
                        <a:moveTo>
                          <a:pt x="275221" y="5"/>
                        </a:moveTo>
                        <a:cubicBezTo>
                          <a:pt x="305718" y="-209"/>
                          <a:pt x="336760" y="5552"/>
                          <a:pt x="366703" y="17969"/>
                        </a:cubicBezTo>
                        <a:cubicBezTo>
                          <a:pt x="486475" y="67637"/>
                          <a:pt x="543305" y="204996"/>
                          <a:pt x="493636" y="324768"/>
                        </a:cubicBezTo>
                        <a:lnTo>
                          <a:pt x="446241" y="395200"/>
                        </a:lnTo>
                        <a:lnTo>
                          <a:pt x="456659" y="403796"/>
                        </a:lnTo>
                        <a:cubicBezTo>
                          <a:pt x="505068" y="452205"/>
                          <a:pt x="535010" y="519081"/>
                          <a:pt x="535010" y="592951"/>
                        </a:cubicBezTo>
                        <a:cubicBezTo>
                          <a:pt x="535010" y="629885"/>
                          <a:pt x="527525" y="665072"/>
                          <a:pt x="513987" y="697076"/>
                        </a:cubicBezTo>
                        <a:lnTo>
                          <a:pt x="478301" y="750007"/>
                        </a:lnTo>
                        <a:lnTo>
                          <a:pt x="484882" y="755342"/>
                        </a:lnTo>
                        <a:lnTo>
                          <a:pt x="510329" y="793227"/>
                        </a:lnTo>
                        <a:lnTo>
                          <a:pt x="524365" y="792219"/>
                        </a:lnTo>
                        <a:cubicBezTo>
                          <a:pt x="588487" y="795280"/>
                          <a:pt x="651718" y="821295"/>
                          <a:pt x="700687" y="870263"/>
                        </a:cubicBezTo>
                        <a:cubicBezTo>
                          <a:pt x="805154" y="974730"/>
                          <a:pt x="805154" y="1144105"/>
                          <a:pt x="700687" y="1248572"/>
                        </a:cubicBezTo>
                        <a:cubicBezTo>
                          <a:pt x="596220" y="1353039"/>
                          <a:pt x="426845" y="1353039"/>
                          <a:pt x="322378" y="1248572"/>
                        </a:cubicBezTo>
                        <a:cubicBezTo>
                          <a:pt x="296261" y="1222455"/>
                          <a:pt x="276674" y="1192282"/>
                          <a:pt x="263615" y="1160080"/>
                        </a:cubicBezTo>
                        <a:lnTo>
                          <a:pt x="255158" y="1116617"/>
                        </a:lnTo>
                        <a:lnTo>
                          <a:pt x="246788" y="1114050"/>
                        </a:lnTo>
                        <a:cubicBezTo>
                          <a:pt x="194945" y="1092551"/>
                          <a:pt x="151303" y="1051274"/>
                          <a:pt x="128151" y="995315"/>
                        </a:cubicBezTo>
                        <a:cubicBezTo>
                          <a:pt x="104998" y="939357"/>
                          <a:pt x="106719" y="879310"/>
                          <a:pt x="128219" y="827466"/>
                        </a:cubicBezTo>
                        <a:lnTo>
                          <a:pt x="131688" y="822231"/>
                        </a:lnTo>
                        <a:lnTo>
                          <a:pt x="117941" y="814770"/>
                        </a:lnTo>
                        <a:cubicBezTo>
                          <a:pt x="46784" y="766697"/>
                          <a:pt x="0" y="685287"/>
                          <a:pt x="0" y="592951"/>
                        </a:cubicBezTo>
                        <a:cubicBezTo>
                          <a:pt x="0" y="519081"/>
                          <a:pt x="29942" y="452205"/>
                          <a:pt x="78351" y="403796"/>
                        </a:cubicBezTo>
                        <a:lnTo>
                          <a:pt x="100268" y="385713"/>
                        </a:lnTo>
                        <a:lnTo>
                          <a:pt x="59831" y="324591"/>
                        </a:lnTo>
                        <a:cubicBezTo>
                          <a:pt x="36860" y="269071"/>
                          <a:pt x="35070" y="204788"/>
                          <a:pt x="59904" y="144902"/>
                        </a:cubicBezTo>
                        <a:cubicBezTo>
                          <a:pt x="97155" y="55073"/>
                          <a:pt x="183732" y="649"/>
                          <a:pt x="275221" y="5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39" name="四角形: 上の 2 つの角を丸める 138">
                    <a:extLst>
                      <a:ext uri="{FF2B5EF4-FFF2-40B4-BE49-F238E27FC236}">
                        <a16:creationId xmlns:a16="http://schemas.microsoft.com/office/drawing/2014/main" id="{BDB9C508-D98D-F546-4760-E1615B2B9702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2111836" y="2387960"/>
                    <a:ext cx="427531" cy="125657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0" name="四角形: 上の 2 つの角を丸める 139">
                    <a:extLst>
                      <a:ext uri="{FF2B5EF4-FFF2-40B4-BE49-F238E27FC236}">
                        <a16:creationId xmlns:a16="http://schemas.microsoft.com/office/drawing/2014/main" id="{85CE40A8-4247-2126-EC7A-637EB88872EB}"/>
                      </a:ext>
                    </a:extLst>
                  </p:cNvPr>
                  <p:cNvSpPr/>
                  <p:nvPr/>
                </p:nvSpPr>
                <p:spPr bwMode="auto">
                  <a:xfrm rot="5400000">
                    <a:off x="19252" y="2372724"/>
                    <a:ext cx="427531" cy="1256570"/>
                  </a:xfrm>
                  <a:prstGeom prst="round2SameRect">
                    <a:avLst>
                      <a:gd name="adj1" fmla="val 50000"/>
                      <a:gd name="adj2" fmla="val 0"/>
                    </a:avLst>
                  </a:prstGeom>
                  <a:solidFill>
                    <a:srgbClr val="7030A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grpSp>
                <p:nvGrpSpPr>
                  <p:cNvPr id="141" name="グループ化 140">
                    <a:extLst>
                      <a:ext uri="{FF2B5EF4-FFF2-40B4-BE49-F238E27FC236}">
                        <a16:creationId xmlns:a16="http://schemas.microsoft.com/office/drawing/2014/main" id="{AFA00544-6A00-FF50-58DE-1EEE9A7333E0}"/>
                      </a:ext>
                    </a:extLst>
                  </p:cNvPr>
                  <p:cNvGrpSpPr/>
                  <p:nvPr/>
                </p:nvGrpSpPr>
                <p:grpSpPr>
                  <a:xfrm>
                    <a:off x="739748" y="4182690"/>
                    <a:ext cx="890634" cy="596605"/>
                    <a:chOff x="3897206" y="4195140"/>
                    <a:chExt cx="1192380" cy="937465"/>
                  </a:xfrm>
                </p:grpSpPr>
                <p:sp>
                  <p:nvSpPr>
                    <p:cNvPr id="149" name="フリーフォーム: 図形 148">
                      <a:extLst>
                        <a:ext uri="{FF2B5EF4-FFF2-40B4-BE49-F238E27FC236}">
                          <a16:creationId xmlns:a16="http://schemas.microsoft.com/office/drawing/2014/main" id="{C086980D-D61E-2347-E27A-BE896F6694D8}"/>
                        </a:ext>
                      </a:extLst>
                    </p:cNvPr>
                    <p:cNvSpPr/>
                    <p:nvPr/>
                  </p:nvSpPr>
                  <p:spPr bwMode="auto">
                    <a:xfrm flipV="1">
                      <a:off x="3897206" y="4195140"/>
                      <a:ext cx="517585" cy="937465"/>
                    </a:xfrm>
                    <a:custGeom>
                      <a:avLst/>
                      <a:gdLst>
                        <a:gd name="connsiteX0" fmla="*/ 0 w 517585"/>
                        <a:gd name="connsiteY0" fmla="*/ 937465 h 937465"/>
                        <a:gd name="connsiteX1" fmla="*/ 517585 w 517585"/>
                        <a:gd name="connsiteY1" fmla="*/ 937465 h 937465"/>
                        <a:gd name="connsiteX2" fmla="*/ 517585 w 517585"/>
                        <a:gd name="connsiteY2" fmla="*/ 0 h 937465"/>
                        <a:gd name="connsiteX3" fmla="*/ 106384 w 517585"/>
                        <a:gd name="connsiteY3" fmla="*/ 0 h 937465"/>
                        <a:gd name="connsiteX4" fmla="*/ 0 w 517585"/>
                        <a:gd name="connsiteY4" fmla="*/ 937465 h 9374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17585" h="937465">
                          <a:moveTo>
                            <a:pt x="0" y="937465"/>
                          </a:moveTo>
                          <a:lnTo>
                            <a:pt x="517585" y="937465"/>
                          </a:lnTo>
                          <a:lnTo>
                            <a:pt x="517585" y="0"/>
                          </a:lnTo>
                          <a:lnTo>
                            <a:pt x="106384" y="0"/>
                          </a:lnTo>
                          <a:lnTo>
                            <a:pt x="0" y="937465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  <p:sp>
                  <p:nvSpPr>
                    <p:cNvPr id="150" name="フリーフォーム: 図形 149">
                      <a:extLst>
                        <a:ext uri="{FF2B5EF4-FFF2-40B4-BE49-F238E27FC236}">
                          <a16:creationId xmlns:a16="http://schemas.microsoft.com/office/drawing/2014/main" id="{2AD32237-69FC-E22B-05C3-2241079F635F}"/>
                        </a:ext>
                      </a:extLst>
                    </p:cNvPr>
                    <p:cNvSpPr/>
                    <p:nvPr/>
                  </p:nvSpPr>
                  <p:spPr bwMode="auto">
                    <a:xfrm flipV="1">
                      <a:off x="4572001" y="4195140"/>
                      <a:ext cx="517585" cy="937465"/>
                    </a:xfrm>
                    <a:custGeom>
                      <a:avLst/>
                      <a:gdLst>
                        <a:gd name="connsiteX0" fmla="*/ 0 w 517585"/>
                        <a:gd name="connsiteY0" fmla="*/ 937465 h 937465"/>
                        <a:gd name="connsiteX1" fmla="*/ 517585 w 517585"/>
                        <a:gd name="connsiteY1" fmla="*/ 937465 h 937465"/>
                        <a:gd name="connsiteX2" fmla="*/ 411201 w 517585"/>
                        <a:gd name="connsiteY2" fmla="*/ 0 h 937465"/>
                        <a:gd name="connsiteX3" fmla="*/ 0 w 517585"/>
                        <a:gd name="connsiteY3" fmla="*/ 0 h 937465"/>
                        <a:gd name="connsiteX4" fmla="*/ 0 w 517585"/>
                        <a:gd name="connsiteY4" fmla="*/ 937465 h 937465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517585" h="937465">
                          <a:moveTo>
                            <a:pt x="0" y="937465"/>
                          </a:moveTo>
                          <a:lnTo>
                            <a:pt x="517585" y="937465"/>
                          </a:lnTo>
                          <a:lnTo>
                            <a:pt x="411201" y="0"/>
                          </a:lnTo>
                          <a:lnTo>
                            <a:pt x="0" y="0"/>
                          </a:lnTo>
                          <a:lnTo>
                            <a:pt x="0" y="937465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3810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endParaRPr lang="ja-JP" altLang="en-US"/>
                    </a:p>
                  </p:txBody>
                </p:sp>
              </p:grpSp>
              <p:sp>
                <p:nvSpPr>
                  <p:cNvPr id="142" name="台形 141">
                    <a:extLst>
                      <a:ext uri="{FF2B5EF4-FFF2-40B4-BE49-F238E27FC236}">
                        <a16:creationId xmlns:a16="http://schemas.microsoft.com/office/drawing/2014/main" id="{E8EC732B-325E-17C9-1FA9-DCC2624FA05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58135" y="3490234"/>
                    <a:ext cx="1453858" cy="990759"/>
                  </a:xfrm>
                  <a:prstGeom prst="trapezoid">
                    <a:avLst>
                      <a:gd name="adj" fmla="val 17498"/>
                    </a:avLst>
                  </a:prstGeom>
                  <a:solidFill>
                    <a:srgbClr val="00206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3" name="四角形: 上の 2 つの角を丸める 142">
                    <a:extLst>
                      <a:ext uri="{FF2B5EF4-FFF2-40B4-BE49-F238E27FC236}">
                        <a16:creationId xmlns:a16="http://schemas.microsoft.com/office/drawing/2014/main" id="{05E1B8E3-DF5E-A377-C6B0-A7D1C362D05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59860" y="2774365"/>
                    <a:ext cx="1253084" cy="1105740"/>
                  </a:xfrm>
                  <a:prstGeom prst="round2SameRect">
                    <a:avLst>
                      <a:gd name="adj1" fmla="val 29376"/>
                      <a:gd name="adj2" fmla="val 0"/>
                    </a:avLst>
                  </a:prstGeom>
                  <a:solidFill>
                    <a:schemeClr val="accent6">
                      <a:lumMod val="20000"/>
                      <a:lumOff val="80000"/>
                    </a:schemeClr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4" name="フリーフォーム: 図形 143">
                    <a:extLst>
                      <a:ext uri="{FF2B5EF4-FFF2-40B4-BE49-F238E27FC236}">
                        <a16:creationId xmlns:a16="http://schemas.microsoft.com/office/drawing/2014/main" id="{A8A76B33-C9D7-0FEC-8B65-CD42D616CA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19863" y="2766534"/>
                    <a:ext cx="1330402" cy="1188246"/>
                  </a:xfrm>
                  <a:custGeom>
                    <a:avLst/>
                    <a:gdLst>
                      <a:gd name="connsiteX0" fmla="*/ 177888 w 1330402"/>
                      <a:gd name="connsiteY0" fmla="*/ 0 h 1188246"/>
                      <a:gd name="connsiteX1" fmla="*/ 245486 w 1330402"/>
                      <a:gd name="connsiteY1" fmla="*/ 88145 h 1188246"/>
                      <a:gd name="connsiteX2" fmla="*/ 669682 w 1330402"/>
                      <a:gd name="connsiteY2" fmla="*/ 277183 h 1188246"/>
                      <a:gd name="connsiteX3" fmla="*/ 1093879 w 1330402"/>
                      <a:gd name="connsiteY3" fmla="*/ 88145 h 1188246"/>
                      <a:gd name="connsiteX4" fmla="*/ 1158842 w 1330402"/>
                      <a:gd name="connsiteY4" fmla="*/ 3434 h 1188246"/>
                      <a:gd name="connsiteX5" fmla="*/ 1169644 w 1330402"/>
                      <a:gd name="connsiteY5" fmla="*/ 9298 h 1188246"/>
                      <a:gd name="connsiteX6" fmla="*/ 1330402 w 1330402"/>
                      <a:gd name="connsiteY6" fmla="*/ 311647 h 1188246"/>
                      <a:gd name="connsiteX7" fmla="*/ 1330402 w 1330402"/>
                      <a:gd name="connsiteY7" fmla="*/ 1188246 h 1188246"/>
                      <a:gd name="connsiteX8" fmla="*/ 0 w 1330402"/>
                      <a:gd name="connsiteY8" fmla="*/ 1188246 h 1188246"/>
                      <a:gd name="connsiteX9" fmla="*/ 0 w 1330402"/>
                      <a:gd name="connsiteY9" fmla="*/ 311647 h 1188246"/>
                      <a:gd name="connsiteX10" fmla="*/ 160758 w 1330402"/>
                      <a:gd name="connsiteY10" fmla="*/ 9298 h 118824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330402" h="1188246">
                        <a:moveTo>
                          <a:pt x="177888" y="0"/>
                        </a:moveTo>
                        <a:lnTo>
                          <a:pt x="245486" y="88145"/>
                        </a:lnTo>
                        <a:cubicBezTo>
                          <a:pt x="354047" y="204942"/>
                          <a:pt x="504023" y="277183"/>
                          <a:pt x="669682" y="277183"/>
                        </a:cubicBezTo>
                        <a:cubicBezTo>
                          <a:pt x="835341" y="277183"/>
                          <a:pt x="985317" y="204942"/>
                          <a:pt x="1093879" y="88145"/>
                        </a:cubicBezTo>
                        <a:lnTo>
                          <a:pt x="1158842" y="3434"/>
                        </a:lnTo>
                        <a:lnTo>
                          <a:pt x="1169644" y="9298"/>
                        </a:lnTo>
                        <a:cubicBezTo>
                          <a:pt x="1266634" y="74823"/>
                          <a:pt x="1330402" y="185788"/>
                          <a:pt x="1330402" y="311647"/>
                        </a:cubicBezTo>
                        <a:lnTo>
                          <a:pt x="1330402" y="1188246"/>
                        </a:lnTo>
                        <a:lnTo>
                          <a:pt x="0" y="1188246"/>
                        </a:lnTo>
                        <a:lnTo>
                          <a:pt x="0" y="311647"/>
                        </a:lnTo>
                        <a:cubicBezTo>
                          <a:pt x="0" y="185788"/>
                          <a:pt x="63768" y="74823"/>
                          <a:pt x="160758" y="9298"/>
                        </a:cubicBezTo>
                        <a:close/>
                      </a:path>
                    </a:pathLst>
                  </a:custGeom>
                  <a:solidFill>
                    <a:srgbClr val="7030A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45" name="楕円 144">
                    <a:extLst>
                      <a:ext uri="{FF2B5EF4-FFF2-40B4-BE49-F238E27FC236}">
                        <a16:creationId xmlns:a16="http://schemas.microsoft.com/office/drawing/2014/main" id="{1F87AEEC-9733-4FF8-63D1-0DFA6AE0A7C9}"/>
                      </a:ext>
                    </a:extLst>
                  </p:cNvPr>
                  <p:cNvSpPr/>
                  <p:nvPr/>
                </p:nvSpPr>
                <p:spPr bwMode="auto">
                  <a:xfrm rot="20700000">
                    <a:off x="314200" y="1956388"/>
                    <a:ext cx="418156" cy="49719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6" name="楕円 145">
                    <a:extLst>
                      <a:ext uri="{FF2B5EF4-FFF2-40B4-BE49-F238E27FC236}">
                        <a16:creationId xmlns:a16="http://schemas.microsoft.com/office/drawing/2014/main" id="{D1B50628-610A-2C4F-6BE4-7F8CD1FBEA2C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1646734" y="1956387"/>
                    <a:ext cx="418156" cy="49719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7" name="楕円 146">
                    <a:extLst>
                      <a:ext uri="{FF2B5EF4-FFF2-40B4-BE49-F238E27FC236}">
                        <a16:creationId xmlns:a16="http://schemas.microsoft.com/office/drawing/2014/main" id="{33276C10-AB24-2F8E-9C9D-E22785B79DF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3069" y="1455321"/>
                    <a:ext cx="1412952" cy="1412952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48" name="フリーフォーム: 図形 147">
                    <a:extLst>
                      <a:ext uri="{FF2B5EF4-FFF2-40B4-BE49-F238E27FC236}">
                        <a16:creationId xmlns:a16="http://schemas.microsoft.com/office/drawing/2014/main" id="{8D55D011-FB00-C794-7847-1050C233A4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2480" y="983492"/>
                    <a:ext cx="1834131" cy="833989"/>
                  </a:xfrm>
                  <a:custGeom>
                    <a:avLst/>
                    <a:gdLst>
                      <a:gd name="connsiteX0" fmla="*/ 917065 w 1834131"/>
                      <a:gd name="connsiteY0" fmla="*/ 0 h 833989"/>
                      <a:gd name="connsiteX1" fmla="*/ 1119562 w 1834131"/>
                      <a:gd name="connsiteY1" fmla="*/ 83877 h 833989"/>
                      <a:gd name="connsiteX2" fmla="*/ 1159193 w 1834131"/>
                      <a:gd name="connsiteY2" fmla="*/ 142658 h 833989"/>
                      <a:gd name="connsiteX3" fmla="*/ 1168975 w 1834131"/>
                      <a:gd name="connsiteY3" fmla="*/ 137468 h 833989"/>
                      <a:gd name="connsiteX4" fmla="*/ 1348663 w 1834131"/>
                      <a:gd name="connsiteY4" fmla="*/ 137541 h 833989"/>
                      <a:gd name="connsiteX5" fmla="*/ 1475670 w 1834131"/>
                      <a:gd name="connsiteY5" fmla="*/ 264651 h 833989"/>
                      <a:gd name="connsiteX6" fmla="*/ 1477006 w 1834131"/>
                      <a:gd name="connsiteY6" fmla="*/ 271241 h 833989"/>
                      <a:gd name="connsiteX7" fmla="*/ 1493062 w 1834131"/>
                      <a:gd name="connsiteY7" fmla="*/ 266482 h 833989"/>
                      <a:gd name="connsiteX8" fmla="*/ 1750254 w 1834131"/>
                      <a:gd name="connsiteY8" fmla="*/ 345117 h 833989"/>
                      <a:gd name="connsiteX9" fmla="*/ 1750254 w 1834131"/>
                      <a:gd name="connsiteY9" fmla="*/ 750111 h 833989"/>
                      <a:gd name="connsiteX10" fmla="*/ 1345260 w 1834131"/>
                      <a:gd name="connsiteY10" fmla="*/ 750111 h 833989"/>
                      <a:gd name="connsiteX11" fmla="*/ 1282353 w 1834131"/>
                      <a:gd name="connsiteY11" fmla="*/ 655377 h 833989"/>
                      <a:gd name="connsiteX12" fmla="*/ 1269299 w 1834131"/>
                      <a:gd name="connsiteY12" fmla="*/ 588294 h 833989"/>
                      <a:gd name="connsiteX13" fmla="*/ 1260279 w 1834131"/>
                      <a:gd name="connsiteY13" fmla="*/ 589237 h 833989"/>
                      <a:gd name="connsiteX14" fmla="*/ 1168798 w 1834131"/>
                      <a:gd name="connsiteY14" fmla="*/ 571273 h 833989"/>
                      <a:gd name="connsiteX15" fmla="*/ 1091451 w 1834131"/>
                      <a:gd name="connsiteY15" fmla="*/ 519225 h 833989"/>
                      <a:gd name="connsiteX16" fmla="*/ 1088387 w 1834131"/>
                      <a:gd name="connsiteY16" fmla="*/ 514593 h 833989"/>
                      <a:gd name="connsiteX17" fmla="*/ 1077180 w 1834131"/>
                      <a:gd name="connsiteY17" fmla="*/ 523840 h 833989"/>
                      <a:gd name="connsiteX18" fmla="*/ 917065 w 1834131"/>
                      <a:gd name="connsiteY18" fmla="*/ 572748 h 833989"/>
                      <a:gd name="connsiteX19" fmla="*/ 756951 w 1834131"/>
                      <a:gd name="connsiteY19" fmla="*/ 523840 h 833989"/>
                      <a:gd name="connsiteX20" fmla="*/ 746035 w 1834131"/>
                      <a:gd name="connsiteY20" fmla="*/ 514834 h 833989"/>
                      <a:gd name="connsiteX21" fmla="*/ 743219 w 1834131"/>
                      <a:gd name="connsiteY21" fmla="*/ 519083 h 833989"/>
                      <a:gd name="connsiteX22" fmla="*/ 665830 w 1834131"/>
                      <a:gd name="connsiteY22" fmla="*/ 571069 h 833989"/>
                      <a:gd name="connsiteX23" fmla="*/ 574333 w 1834131"/>
                      <a:gd name="connsiteY23" fmla="*/ 588957 h 833989"/>
                      <a:gd name="connsiteX24" fmla="*/ 564897 w 1834131"/>
                      <a:gd name="connsiteY24" fmla="*/ 587963 h 833989"/>
                      <a:gd name="connsiteX25" fmla="*/ 551779 w 1834131"/>
                      <a:gd name="connsiteY25" fmla="*/ 655378 h 833989"/>
                      <a:gd name="connsiteX26" fmla="*/ 488871 w 1834131"/>
                      <a:gd name="connsiteY26" fmla="*/ 750112 h 833989"/>
                      <a:gd name="connsiteX27" fmla="*/ 83877 w 1834131"/>
                      <a:gd name="connsiteY27" fmla="*/ 750112 h 833989"/>
                      <a:gd name="connsiteX28" fmla="*/ 83877 w 1834131"/>
                      <a:gd name="connsiteY28" fmla="*/ 345118 h 833989"/>
                      <a:gd name="connsiteX29" fmla="*/ 341070 w 1834131"/>
                      <a:gd name="connsiteY29" fmla="*/ 266483 h 833989"/>
                      <a:gd name="connsiteX30" fmla="*/ 357736 w 1834131"/>
                      <a:gd name="connsiteY30" fmla="*/ 271423 h 833989"/>
                      <a:gd name="connsiteX31" fmla="*/ 359208 w 1834131"/>
                      <a:gd name="connsiteY31" fmla="*/ 264196 h 833989"/>
                      <a:gd name="connsiteX32" fmla="*/ 486318 w 1834131"/>
                      <a:gd name="connsiteY32" fmla="*/ 137190 h 833989"/>
                      <a:gd name="connsiteX33" fmla="*/ 666007 w 1834131"/>
                      <a:gd name="connsiteY33" fmla="*/ 137263 h 833989"/>
                      <a:gd name="connsiteX34" fmla="*/ 675258 w 1834131"/>
                      <a:gd name="connsiteY34" fmla="*/ 142182 h 833989"/>
                      <a:gd name="connsiteX35" fmla="*/ 714568 w 1834131"/>
                      <a:gd name="connsiteY35" fmla="*/ 83877 h 833989"/>
                      <a:gd name="connsiteX36" fmla="*/ 917065 w 1834131"/>
                      <a:gd name="connsiteY36" fmla="*/ 0 h 8339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1834131" h="833989">
                        <a:moveTo>
                          <a:pt x="917065" y="0"/>
                        </a:moveTo>
                        <a:cubicBezTo>
                          <a:pt x="996145" y="0"/>
                          <a:pt x="1067739" y="32054"/>
                          <a:pt x="1119562" y="83877"/>
                        </a:cubicBezTo>
                        <a:lnTo>
                          <a:pt x="1159193" y="142658"/>
                        </a:lnTo>
                        <a:lnTo>
                          <a:pt x="1168975" y="137468"/>
                        </a:lnTo>
                        <a:cubicBezTo>
                          <a:pt x="1224494" y="114497"/>
                          <a:pt x="1288777" y="112707"/>
                          <a:pt x="1348663" y="137541"/>
                        </a:cubicBezTo>
                        <a:cubicBezTo>
                          <a:pt x="1408549" y="162375"/>
                          <a:pt x="1452699" y="209132"/>
                          <a:pt x="1475670" y="264651"/>
                        </a:cubicBezTo>
                        <a:lnTo>
                          <a:pt x="1477006" y="271241"/>
                        </a:lnTo>
                        <a:lnTo>
                          <a:pt x="1493062" y="266482"/>
                        </a:lnTo>
                        <a:cubicBezTo>
                          <a:pt x="1583316" y="249008"/>
                          <a:pt x="1680357" y="275220"/>
                          <a:pt x="1750254" y="345117"/>
                        </a:cubicBezTo>
                        <a:cubicBezTo>
                          <a:pt x="1862090" y="456953"/>
                          <a:pt x="1862090" y="638275"/>
                          <a:pt x="1750254" y="750111"/>
                        </a:cubicBezTo>
                        <a:cubicBezTo>
                          <a:pt x="1638418" y="861947"/>
                          <a:pt x="1457096" y="861947"/>
                          <a:pt x="1345260" y="750111"/>
                        </a:cubicBezTo>
                        <a:cubicBezTo>
                          <a:pt x="1317301" y="722152"/>
                          <a:pt x="1296332" y="689850"/>
                          <a:pt x="1282353" y="655377"/>
                        </a:cubicBezTo>
                        <a:lnTo>
                          <a:pt x="1269299" y="588294"/>
                        </a:lnTo>
                        <a:lnTo>
                          <a:pt x="1260279" y="589237"/>
                        </a:lnTo>
                        <a:cubicBezTo>
                          <a:pt x="1229783" y="589451"/>
                          <a:pt x="1198741" y="583690"/>
                          <a:pt x="1168798" y="571273"/>
                        </a:cubicBezTo>
                        <a:cubicBezTo>
                          <a:pt x="1138855" y="558856"/>
                          <a:pt x="1112846" y="540958"/>
                          <a:pt x="1091451" y="519225"/>
                        </a:cubicBezTo>
                        <a:lnTo>
                          <a:pt x="1088387" y="514593"/>
                        </a:lnTo>
                        <a:lnTo>
                          <a:pt x="1077180" y="523840"/>
                        </a:lnTo>
                        <a:cubicBezTo>
                          <a:pt x="1031474" y="554718"/>
                          <a:pt x="976375" y="572748"/>
                          <a:pt x="917065" y="572748"/>
                        </a:cubicBezTo>
                        <a:cubicBezTo>
                          <a:pt x="857755" y="572748"/>
                          <a:pt x="802656" y="554718"/>
                          <a:pt x="756951" y="523840"/>
                        </a:cubicBezTo>
                        <a:lnTo>
                          <a:pt x="746035" y="514834"/>
                        </a:lnTo>
                        <a:lnTo>
                          <a:pt x="743219" y="519083"/>
                        </a:lnTo>
                        <a:cubicBezTo>
                          <a:pt x="721807" y="540799"/>
                          <a:pt x="695783" y="558676"/>
                          <a:pt x="665830" y="571069"/>
                        </a:cubicBezTo>
                        <a:cubicBezTo>
                          <a:pt x="635877" y="583461"/>
                          <a:pt x="604830" y="589197"/>
                          <a:pt x="574333" y="588957"/>
                        </a:cubicBezTo>
                        <a:lnTo>
                          <a:pt x="564897" y="587963"/>
                        </a:lnTo>
                        <a:lnTo>
                          <a:pt x="551779" y="655378"/>
                        </a:lnTo>
                        <a:cubicBezTo>
                          <a:pt x="537799" y="689851"/>
                          <a:pt x="516830" y="722153"/>
                          <a:pt x="488871" y="750112"/>
                        </a:cubicBezTo>
                        <a:cubicBezTo>
                          <a:pt x="377035" y="861948"/>
                          <a:pt x="195713" y="861948"/>
                          <a:pt x="83877" y="750112"/>
                        </a:cubicBezTo>
                        <a:cubicBezTo>
                          <a:pt x="-27959" y="638276"/>
                          <a:pt x="-27959" y="456954"/>
                          <a:pt x="83877" y="345118"/>
                        </a:cubicBezTo>
                        <a:cubicBezTo>
                          <a:pt x="153774" y="275221"/>
                          <a:pt x="250815" y="249009"/>
                          <a:pt x="341070" y="266483"/>
                        </a:cubicBezTo>
                        <a:lnTo>
                          <a:pt x="357736" y="271423"/>
                        </a:lnTo>
                        <a:lnTo>
                          <a:pt x="359208" y="264196"/>
                        </a:lnTo>
                        <a:cubicBezTo>
                          <a:pt x="382223" y="208696"/>
                          <a:pt x="426412" y="161975"/>
                          <a:pt x="486318" y="137190"/>
                        </a:cubicBezTo>
                        <a:cubicBezTo>
                          <a:pt x="546225" y="112404"/>
                          <a:pt x="610506" y="114247"/>
                          <a:pt x="666007" y="137263"/>
                        </a:cubicBezTo>
                        <a:lnTo>
                          <a:pt x="675258" y="142182"/>
                        </a:lnTo>
                        <a:lnTo>
                          <a:pt x="714568" y="83877"/>
                        </a:lnTo>
                        <a:cubicBezTo>
                          <a:pt x="766392" y="32054"/>
                          <a:pt x="837985" y="0"/>
                          <a:pt x="917065" y="0"/>
                        </a:cubicBezTo>
                        <a:close/>
                      </a:path>
                    </a:pathLst>
                  </a:custGeom>
                  <a:solidFill>
                    <a:schemeClr val="tx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indent="0" algn="l" defTabSz="914400" rtl="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</a:pPr>
                    <a:endParaRPr kumimoji="1" lang="ja-JP" altLang="en-US" sz="1800" b="0" i="0" u="none" strike="noStrike" cap="none" normalizeH="0" baseline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grpSp>
              <p:nvGrpSpPr>
                <p:cNvPr id="130" name="グループ化 129">
                  <a:extLst>
                    <a:ext uri="{FF2B5EF4-FFF2-40B4-BE49-F238E27FC236}">
                      <a16:creationId xmlns:a16="http://schemas.microsoft.com/office/drawing/2014/main" id="{4733331C-726D-3D5A-8F78-B60A7CCC7436}"/>
                    </a:ext>
                  </a:extLst>
                </p:cNvPr>
                <p:cNvGrpSpPr/>
                <p:nvPr/>
              </p:nvGrpSpPr>
              <p:grpSpPr>
                <a:xfrm>
                  <a:off x="-5956067" y="498032"/>
                  <a:ext cx="783060" cy="422315"/>
                  <a:chOff x="6758359" y="167068"/>
                  <a:chExt cx="783060" cy="422315"/>
                </a:xfrm>
              </p:grpSpPr>
              <p:sp>
                <p:nvSpPr>
                  <p:cNvPr id="135" name="フリーフォーム: 図形 134">
                    <a:extLst>
                      <a:ext uri="{FF2B5EF4-FFF2-40B4-BE49-F238E27FC236}">
                        <a16:creationId xmlns:a16="http://schemas.microsoft.com/office/drawing/2014/main" id="{25BA6E17-B024-5677-D9BF-56D4825E90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747" y="167068"/>
                    <a:ext cx="736284" cy="407804"/>
                  </a:xfrm>
                  <a:custGeom>
                    <a:avLst/>
                    <a:gdLst>
                      <a:gd name="connsiteX0" fmla="*/ 495918 w 944316"/>
                      <a:gd name="connsiteY0" fmla="*/ 0 h 542925"/>
                      <a:gd name="connsiteX1" fmla="*/ 944315 w 944316"/>
                      <a:gd name="connsiteY1" fmla="*/ 0 h 542925"/>
                      <a:gd name="connsiteX2" fmla="*/ 944315 w 944316"/>
                      <a:gd name="connsiteY2" fmla="*/ 385477 h 542925"/>
                      <a:gd name="connsiteX3" fmla="*/ 944316 w 944316"/>
                      <a:gd name="connsiteY3" fmla="*/ 385482 h 542925"/>
                      <a:gd name="connsiteX4" fmla="*/ 944315 w 944316"/>
                      <a:gd name="connsiteY4" fmla="*/ 516267 h 542925"/>
                      <a:gd name="connsiteX5" fmla="*/ 917657 w 944316"/>
                      <a:gd name="connsiteY5" fmla="*/ 542925 h 542925"/>
                      <a:gd name="connsiteX6" fmla="*/ 26658 w 944316"/>
                      <a:gd name="connsiteY6" fmla="*/ 542925 h 542925"/>
                      <a:gd name="connsiteX7" fmla="*/ 0 w 944316"/>
                      <a:gd name="connsiteY7" fmla="*/ 516267 h 542925"/>
                      <a:gd name="connsiteX8" fmla="*/ 0 w 944316"/>
                      <a:gd name="connsiteY8" fmla="*/ 385482 h 542925"/>
                      <a:gd name="connsiteX9" fmla="*/ 157444 w 944316"/>
                      <a:gd name="connsiteY9" fmla="*/ 228038 h 542925"/>
                      <a:gd name="connsiteX10" fmla="*/ 372406 w 944316"/>
                      <a:gd name="connsiteY10" fmla="*/ 221967 h 542925"/>
                      <a:gd name="connsiteX11" fmla="*/ 496231 w 944316"/>
                      <a:gd name="connsiteY11" fmla="*/ 88617 h 54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44316" h="542925">
                        <a:moveTo>
                          <a:pt x="495918" y="0"/>
                        </a:moveTo>
                        <a:lnTo>
                          <a:pt x="944315" y="0"/>
                        </a:lnTo>
                        <a:lnTo>
                          <a:pt x="944315" y="385477"/>
                        </a:lnTo>
                        <a:cubicBezTo>
                          <a:pt x="944315" y="385479"/>
                          <a:pt x="944316" y="385480"/>
                          <a:pt x="944316" y="385482"/>
                        </a:cubicBezTo>
                        <a:cubicBezTo>
                          <a:pt x="944316" y="429077"/>
                          <a:pt x="944315" y="472672"/>
                          <a:pt x="944315" y="516267"/>
                        </a:cubicBezTo>
                        <a:cubicBezTo>
                          <a:pt x="944315" y="530990"/>
                          <a:pt x="932380" y="542925"/>
                          <a:pt x="917657" y="542925"/>
                        </a:cubicBezTo>
                        <a:lnTo>
                          <a:pt x="26658" y="542925"/>
                        </a:lnTo>
                        <a:cubicBezTo>
                          <a:pt x="11935" y="542925"/>
                          <a:pt x="0" y="530990"/>
                          <a:pt x="0" y="516267"/>
                        </a:cubicBezTo>
                        <a:lnTo>
                          <a:pt x="0" y="385482"/>
                        </a:lnTo>
                        <a:cubicBezTo>
                          <a:pt x="0" y="298528"/>
                          <a:pt x="70490" y="228038"/>
                          <a:pt x="157444" y="228038"/>
                        </a:cubicBezTo>
                        <a:lnTo>
                          <a:pt x="372406" y="221967"/>
                        </a:lnTo>
                        <a:lnTo>
                          <a:pt x="496231" y="8861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6" name="四角形: 上の 2 つの角を丸める 135">
                    <a:extLst>
                      <a:ext uri="{FF2B5EF4-FFF2-40B4-BE49-F238E27FC236}">
                        <a16:creationId xmlns:a16="http://schemas.microsoft.com/office/drawing/2014/main" id="{D5486110-80C6-7D04-9A9C-06573EF2CBA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40811" y="283978"/>
                    <a:ext cx="188599" cy="242278"/>
                  </a:xfrm>
                  <a:prstGeom prst="round2SameRect">
                    <a:avLst/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7" name="フリーフォーム: 図形 136">
                    <a:extLst>
                      <a:ext uri="{FF2B5EF4-FFF2-40B4-BE49-F238E27FC236}">
                        <a16:creationId xmlns:a16="http://schemas.microsoft.com/office/drawing/2014/main" id="{B78D784A-DDF6-0BA4-4E63-B6BCBAF9DA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58359" y="497308"/>
                    <a:ext cx="783060" cy="92075"/>
                  </a:xfrm>
                  <a:custGeom>
                    <a:avLst/>
                    <a:gdLst>
                      <a:gd name="connsiteX0" fmla="*/ 0 w 736284"/>
                      <a:gd name="connsiteY0" fmla="*/ 0 h 92075"/>
                      <a:gd name="connsiteX1" fmla="*/ 736284 w 736284"/>
                      <a:gd name="connsiteY1" fmla="*/ 0 h 92075"/>
                      <a:gd name="connsiteX2" fmla="*/ 736283 w 736284"/>
                      <a:gd name="connsiteY2" fmla="*/ 72052 h 92075"/>
                      <a:gd name="connsiteX3" fmla="*/ 715498 w 736284"/>
                      <a:gd name="connsiteY3" fmla="*/ 92075 h 92075"/>
                      <a:gd name="connsiteX4" fmla="*/ 20786 w 736284"/>
                      <a:gd name="connsiteY4" fmla="*/ 92075 h 92075"/>
                      <a:gd name="connsiteX5" fmla="*/ 0 w 736284"/>
                      <a:gd name="connsiteY5" fmla="*/ 72052 h 92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36284" h="92075">
                        <a:moveTo>
                          <a:pt x="0" y="0"/>
                        </a:moveTo>
                        <a:lnTo>
                          <a:pt x="736284" y="0"/>
                        </a:lnTo>
                        <a:lnTo>
                          <a:pt x="736283" y="72052"/>
                        </a:lnTo>
                        <a:cubicBezTo>
                          <a:pt x="736283" y="83110"/>
                          <a:pt x="726978" y="92075"/>
                          <a:pt x="715498" y="92075"/>
                        </a:cubicBezTo>
                        <a:lnTo>
                          <a:pt x="20786" y="92075"/>
                        </a:lnTo>
                        <a:cubicBezTo>
                          <a:pt x="9306" y="92075"/>
                          <a:pt x="0" y="83110"/>
                          <a:pt x="0" y="72052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  <p:grpSp>
              <p:nvGrpSpPr>
                <p:cNvPr id="131" name="グループ化 130">
                  <a:extLst>
                    <a:ext uri="{FF2B5EF4-FFF2-40B4-BE49-F238E27FC236}">
                      <a16:creationId xmlns:a16="http://schemas.microsoft.com/office/drawing/2014/main" id="{841D13B0-CED3-65DD-75A1-8081B19DFCB2}"/>
                    </a:ext>
                  </a:extLst>
                </p:cNvPr>
                <p:cNvGrpSpPr/>
                <p:nvPr/>
              </p:nvGrpSpPr>
              <p:grpSpPr>
                <a:xfrm flipH="1">
                  <a:off x="-5117867" y="498032"/>
                  <a:ext cx="783060" cy="422315"/>
                  <a:chOff x="6758359" y="167068"/>
                  <a:chExt cx="783060" cy="422315"/>
                </a:xfrm>
              </p:grpSpPr>
              <p:sp>
                <p:nvSpPr>
                  <p:cNvPr id="132" name="フリーフォーム: 図形 131">
                    <a:extLst>
                      <a:ext uri="{FF2B5EF4-FFF2-40B4-BE49-F238E27FC236}">
                        <a16:creationId xmlns:a16="http://schemas.microsoft.com/office/drawing/2014/main" id="{9BF70AC7-3450-D622-78F6-D8CEC1AB39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81747" y="167068"/>
                    <a:ext cx="736284" cy="407804"/>
                  </a:xfrm>
                  <a:custGeom>
                    <a:avLst/>
                    <a:gdLst>
                      <a:gd name="connsiteX0" fmla="*/ 495918 w 944316"/>
                      <a:gd name="connsiteY0" fmla="*/ 0 h 542925"/>
                      <a:gd name="connsiteX1" fmla="*/ 944315 w 944316"/>
                      <a:gd name="connsiteY1" fmla="*/ 0 h 542925"/>
                      <a:gd name="connsiteX2" fmla="*/ 944315 w 944316"/>
                      <a:gd name="connsiteY2" fmla="*/ 385477 h 542925"/>
                      <a:gd name="connsiteX3" fmla="*/ 944316 w 944316"/>
                      <a:gd name="connsiteY3" fmla="*/ 385482 h 542925"/>
                      <a:gd name="connsiteX4" fmla="*/ 944315 w 944316"/>
                      <a:gd name="connsiteY4" fmla="*/ 516267 h 542925"/>
                      <a:gd name="connsiteX5" fmla="*/ 917657 w 944316"/>
                      <a:gd name="connsiteY5" fmla="*/ 542925 h 542925"/>
                      <a:gd name="connsiteX6" fmla="*/ 26658 w 944316"/>
                      <a:gd name="connsiteY6" fmla="*/ 542925 h 542925"/>
                      <a:gd name="connsiteX7" fmla="*/ 0 w 944316"/>
                      <a:gd name="connsiteY7" fmla="*/ 516267 h 542925"/>
                      <a:gd name="connsiteX8" fmla="*/ 0 w 944316"/>
                      <a:gd name="connsiteY8" fmla="*/ 385482 h 542925"/>
                      <a:gd name="connsiteX9" fmla="*/ 157444 w 944316"/>
                      <a:gd name="connsiteY9" fmla="*/ 228038 h 542925"/>
                      <a:gd name="connsiteX10" fmla="*/ 372406 w 944316"/>
                      <a:gd name="connsiteY10" fmla="*/ 221967 h 542925"/>
                      <a:gd name="connsiteX11" fmla="*/ 496231 w 944316"/>
                      <a:gd name="connsiteY11" fmla="*/ 88617 h 5429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944316" h="542925">
                        <a:moveTo>
                          <a:pt x="495918" y="0"/>
                        </a:moveTo>
                        <a:lnTo>
                          <a:pt x="944315" y="0"/>
                        </a:lnTo>
                        <a:lnTo>
                          <a:pt x="944315" y="385477"/>
                        </a:lnTo>
                        <a:cubicBezTo>
                          <a:pt x="944315" y="385479"/>
                          <a:pt x="944316" y="385480"/>
                          <a:pt x="944316" y="385482"/>
                        </a:cubicBezTo>
                        <a:cubicBezTo>
                          <a:pt x="944316" y="429077"/>
                          <a:pt x="944315" y="472672"/>
                          <a:pt x="944315" y="516267"/>
                        </a:cubicBezTo>
                        <a:cubicBezTo>
                          <a:pt x="944315" y="530990"/>
                          <a:pt x="932380" y="542925"/>
                          <a:pt x="917657" y="542925"/>
                        </a:cubicBezTo>
                        <a:lnTo>
                          <a:pt x="26658" y="542925"/>
                        </a:lnTo>
                        <a:cubicBezTo>
                          <a:pt x="11935" y="542925"/>
                          <a:pt x="0" y="530990"/>
                          <a:pt x="0" y="516267"/>
                        </a:cubicBezTo>
                        <a:lnTo>
                          <a:pt x="0" y="385482"/>
                        </a:lnTo>
                        <a:cubicBezTo>
                          <a:pt x="0" y="298528"/>
                          <a:pt x="70490" y="228038"/>
                          <a:pt x="157444" y="228038"/>
                        </a:cubicBezTo>
                        <a:lnTo>
                          <a:pt x="372406" y="221967"/>
                        </a:lnTo>
                        <a:lnTo>
                          <a:pt x="496231" y="88617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3" name="四角形: 上の 2 つの角を丸める 132">
                    <a:extLst>
                      <a:ext uri="{FF2B5EF4-FFF2-40B4-BE49-F238E27FC236}">
                        <a16:creationId xmlns:a16="http://schemas.microsoft.com/office/drawing/2014/main" id="{2DFB6D26-6E5D-671A-0756-74C4C941858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40811" y="283978"/>
                    <a:ext cx="188599" cy="242278"/>
                  </a:xfrm>
                  <a:prstGeom prst="round2SameRect">
                    <a:avLst/>
                  </a:prstGeom>
                  <a:solidFill>
                    <a:srgbClr val="FF00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  <p:sp>
                <p:nvSpPr>
                  <p:cNvPr id="134" name="フリーフォーム: 図形 133">
                    <a:extLst>
                      <a:ext uri="{FF2B5EF4-FFF2-40B4-BE49-F238E27FC236}">
                        <a16:creationId xmlns:a16="http://schemas.microsoft.com/office/drawing/2014/main" id="{3EEF9ED3-6285-6A54-B245-B8D7168D856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758359" y="497308"/>
                    <a:ext cx="783060" cy="92075"/>
                  </a:xfrm>
                  <a:custGeom>
                    <a:avLst/>
                    <a:gdLst>
                      <a:gd name="connsiteX0" fmla="*/ 0 w 736284"/>
                      <a:gd name="connsiteY0" fmla="*/ 0 h 92075"/>
                      <a:gd name="connsiteX1" fmla="*/ 736284 w 736284"/>
                      <a:gd name="connsiteY1" fmla="*/ 0 h 92075"/>
                      <a:gd name="connsiteX2" fmla="*/ 736283 w 736284"/>
                      <a:gd name="connsiteY2" fmla="*/ 72052 h 92075"/>
                      <a:gd name="connsiteX3" fmla="*/ 715498 w 736284"/>
                      <a:gd name="connsiteY3" fmla="*/ 92075 h 92075"/>
                      <a:gd name="connsiteX4" fmla="*/ 20786 w 736284"/>
                      <a:gd name="connsiteY4" fmla="*/ 92075 h 92075"/>
                      <a:gd name="connsiteX5" fmla="*/ 0 w 736284"/>
                      <a:gd name="connsiteY5" fmla="*/ 72052 h 9207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736284" h="92075">
                        <a:moveTo>
                          <a:pt x="0" y="0"/>
                        </a:moveTo>
                        <a:lnTo>
                          <a:pt x="736284" y="0"/>
                        </a:lnTo>
                        <a:lnTo>
                          <a:pt x="736283" y="72052"/>
                        </a:lnTo>
                        <a:cubicBezTo>
                          <a:pt x="736283" y="83110"/>
                          <a:pt x="726978" y="92075"/>
                          <a:pt x="715498" y="92075"/>
                        </a:cubicBezTo>
                        <a:lnTo>
                          <a:pt x="20786" y="92075"/>
                        </a:lnTo>
                        <a:cubicBezTo>
                          <a:pt x="9306" y="92075"/>
                          <a:pt x="0" y="83110"/>
                          <a:pt x="0" y="72052"/>
                        </a:cubicBezTo>
                        <a:close/>
                      </a:path>
                    </a:pathLst>
                  </a:custGeom>
                  <a:solidFill>
                    <a:srgbClr val="CC6600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ja-JP" altLang="en-US"/>
                  </a:p>
                </p:txBody>
              </p:sp>
            </p:grpSp>
          </p:grpSp>
        </p:grp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50B1B93A-8FF6-DBF1-1BDB-BCD2A5C9C5F3}"/>
                </a:ext>
              </a:extLst>
            </p:cNvPr>
            <p:cNvSpPr/>
            <p:nvPr/>
          </p:nvSpPr>
          <p:spPr bwMode="auto">
            <a:xfrm rot="2700000" flipH="1">
              <a:off x="-600463" y="4564479"/>
              <a:ext cx="658627" cy="803279"/>
            </a:xfrm>
            <a:custGeom>
              <a:avLst/>
              <a:gdLst>
                <a:gd name="connsiteX0" fmla="*/ 1168040 w 2304067"/>
                <a:gd name="connsiteY0" fmla="*/ 1271 h 2810103"/>
                <a:gd name="connsiteX1" fmla="*/ 987400 w 2304067"/>
                <a:gd name="connsiteY1" fmla="*/ 141696 h 2810103"/>
                <a:gd name="connsiteX2" fmla="*/ 810733 w 2304067"/>
                <a:gd name="connsiteY2" fmla="*/ 1302552 h 2810103"/>
                <a:gd name="connsiteX3" fmla="*/ 741474 w 2304067"/>
                <a:gd name="connsiteY3" fmla="*/ 1293877 h 2810103"/>
                <a:gd name="connsiteX4" fmla="*/ 711954 w 2304067"/>
                <a:gd name="connsiteY4" fmla="*/ 277056 h 2810103"/>
                <a:gd name="connsiteX5" fmla="*/ 566496 w 2304067"/>
                <a:gd name="connsiteY5" fmla="*/ 131598 h 2810103"/>
                <a:gd name="connsiteX6" fmla="*/ 421038 w 2304067"/>
                <a:gd name="connsiteY6" fmla="*/ 277056 h 2810103"/>
                <a:gd name="connsiteX7" fmla="*/ 392412 w 2304067"/>
                <a:gd name="connsiteY7" fmla="*/ 1250156 h 2810103"/>
                <a:gd name="connsiteX8" fmla="*/ 346838 w 2304067"/>
                <a:gd name="connsiteY8" fmla="*/ 1244448 h 2810103"/>
                <a:gd name="connsiteX9" fmla="*/ 310919 w 2304067"/>
                <a:gd name="connsiteY9" fmla="*/ 1061482 h 2810103"/>
                <a:gd name="connsiteX10" fmla="*/ 222463 w 2304067"/>
                <a:gd name="connsiteY10" fmla="*/ 571748 h 2810103"/>
                <a:gd name="connsiteX11" fmla="*/ 96480 w 2304067"/>
                <a:gd name="connsiteY11" fmla="*/ 476332 h 2810103"/>
                <a:gd name="connsiteX12" fmla="*/ 1063 w 2304067"/>
                <a:gd name="connsiteY12" fmla="*/ 602316 h 2810103"/>
                <a:gd name="connsiteX13" fmla="*/ 86963 w 2304067"/>
                <a:gd name="connsiteY13" fmla="*/ 1444537 h 2810103"/>
                <a:gd name="connsiteX14" fmla="*/ 20502 w 2304067"/>
                <a:gd name="connsiteY14" fmla="*/ 1975152 h 2810103"/>
                <a:gd name="connsiteX15" fmla="*/ 665040 w 2304067"/>
                <a:gd name="connsiteY15" fmla="*/ 2804268 h 2810103"/>
                <a:gd name="connsiteX16" fmla="*/ 1480916 w 2304067"/>
                <a:gd name="connsiteY16" fmla="*/ 2234590 h 2810103"/>
                <a:gd name="connsiteX17" fmla="*/ 1483155 w 2304067"/>
                <a:gd name="connsiteY17" fmla="*/ 2221931 h 2810103"/>
                <a:gd name="connsiteX18" fmla="*/ 2204609 w 2304067"/>
                <a:gd name="connsiteY18" fmla="*/ 1731614 h 2810103"/>
                <a:gd name="connsiteX19" fmla="*/ 2271930 w 2304067"/>
                <a:gd name="connsiteY19" fmla="*/ 1444909 h 2810103"/>
                <a:gd name="connsiteX20" fmla="*/ 1980575 w 2304067"/>
                <a:gd name="connsiteY20" fmla="*/ 1401969 h 2810103"/>
                <a:gd name="connsiteX21" fmla="*/ 1552639 w 2304067"/>
                <a:gd name="connsiteY21" fmla="*/ 1692806 h 2810103"/>
                <a:gd name="connsiteX22" fmla="*/ 1580028 w 2304067"/>
                <a:gd name="connsiteY22" fmla="*/ 1474133 h 2810103"/>
                <a:gd name="connsiteX23" fmla="*/ 1588668 w 2304067"/>
                <a:gd name="connsiteY23" fmla="*/ 1438002 h 2810103"/>
                <a:gd name="connsiteX24" fmla="*/ 1807610 w 2304067"/>
                <a:gd name="connsiteY24" fmla="*/ 472638 h 2810103"/>
                <a:gd name="connsiteX25" fmla="*/ 1702519 w 2304067"/>
                <a:gd name="connsiteY25" fmla="*/ 295797 h 2810103"/>
                <a:gd name="connsiteX26" fmla="*/ 1525679 w 2304067"/>
                <a:gd name="connsiteY26" fmla="*/ 400888 h 2810103"/>
                <a:gd name="connsiteX27" fmla="*/ 1253055 w 2304067"/>
                <a:gd name="connsiteY27" fmla="*/ 1357954 h 2810103"/>
                <a:gd name="connsiteX28" fmla="*/ 1190430 w 2304067"/>
                <a:gd name="connsiteY28" fmla="*/ 1350110 h 2810103"/>
                <a:gd name="connsiteX29" fmla="*/ 1200681 w 2304067"/>
                <a:gd name="connsiteY29" fmla="*/ 1257999 h 2810103"/>
                <a:gd name="connsiteX30" fmla="*/ 1308466 w 2304067"/>
                <a:gd name="connsiteY30" fmla="*/ 181911 h 2810103"/>
                <a:gd name="connsiteX31" fmla="*/ 1168040 w 2304067"/>
                <a:gd name="connsiteY31" fmla="*/ 1271 h 2810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04067" h="2810103">
                  <a:moveTo>
                    <a:pt x="1168040" y="1271"/>
                  </a:moveTo>
                  <a:cubicBezTo>
                    <a:pt x="1079381" y="-9834"/>
                    <a:pt x="998505" y="53037"/>
                    <a:pt x="987400" y="141696"/>
                  </a:cubicBezTo>
                  <a:lnTo>
                    <a:pt x="810733" y="1302552"/>
                  </a:lnTo>
                  <a:lnTo>
                    <a:pt x="741474" y="1293877"/>
                  </a:lnTo>
                  <a:lnTo>
                    <a:pt x="711954" y="277056"/>
                  </a:lnTo>
                  <a:cubicBezTo>
                    <a:pt x="711954" y="196722"/>
                    <a:pt x="646830" y="131598"/>
                    <a:pt x="566496" y="131598"/>
                  </a:cubicBezTo>
                  <a:cubicBezTo>
                    <a:pt x="486162" y="131598"/>
                    <a:pt x="421038" y="196722"/>
                    <a:pt x="421038" y="277056"/>
                  </a:cubicBezTo>
                  <a:lnTo>
                    <a:pt x="392412" y="1250156"/>
                  </a:lnTo>
                  <a:lnTo>
                    <a:pt x="346838" y="1244448"/>
                  </a:lnTo>
                  <a:lnTo>
                    <a:pt x="310919" y="1061482"/>
                  </a:lnTo>
                  <a:cubicBezTo>
                    <a:pt x="277824" y="897252"/>
                    <a:pt x="244729" y="733022"/>
                    <a:pt x="222463" y="571748"/>
                  </a:cubicBezTo>
                  <a:cubicBezTo>
                    <a:pt x="214022" y="510610"/>
                    <a:pt x="157618" y="467891"/>
                    <a:pt x="96480" y="476332"/>
                  </a:cubicBezTo>
                  <a:cubicBezTo>
                    <a:pt x="35342" y="484773"/>
                    <a:pt x="-7378" y="541178"/>
                    <a:pt x="1063" y="602316"/>
                  </a:cubicBezTo>
                  <a:lnTo>
                    <a:pt x="86963" y="1444537"/>
                  </a:lnTo>
                  <a:lnTo>
                    <a:pt x="20502" y="1975152"/>
                  </a:lnTo>
                  <a:cubicBezTo>
                    <a:pt x="-30468" y="2382090"/>
                    <a:pt x="258101" y="2753298"/>
                    <a:pt x="665040" y="2804268"/>
                  </a:cubicBezTo>
                  <a:cubicBezTo>
                    <a:pt x="1046544" y="2852052"/>
                    <a:pt x="1396645" y="2601414"/>
                    <a:pt x="1480916" y="2234590"/>
                  </a:cubicBezTo>
                  <a:lnTo>
                    <a:pt x="1483155" y="2221931"/>
                  </a:lnTo>
                  <a:lnTo>
                    <a:pt x="2204609" y="1731614"/>
                  </a:lnTo>
                  <a:cubicBezTo>
                    <a:pt x="2303655" y="1664299"/>
                    <a:pt x="2333796" y="1535938"/>
                    <a:pt x="2271930" y="1444909"/>
                  </a:cubicBezTo>
                  <a:cubicBezTo>
                    <a:pt x="2210065" y="1353880"/>
                    <a:pt x="2079621" y="1334655"/>
                    <a:pt x="1980575" y="1401969"/>
                  </a:cubicBezTo>
                  <a:lnTo>
                    <a:pt x="1552639" y="1692806"/>
                  </a:lnTo>
                  <a:lnTo>
                    <a:pt x="1580028" y="1474133"/>
                  </a:lnTo>
                  <a:lnTo>
                    <a:pt x="1588668" y="1438002"/>
                  </a:lnTo>
                  <a:cubicBezTo>
                    <a:pt x="1661648" y="1116214"/>
                    <a:pt x="1725547" y="795088"/>
                    <a:pt x="1807610" y="472638"/>
                  </a:cubicBezTo>
                  <a:cubicBezTo>
                    <a:pt x="1827423" y="394785"/>
                    <a:pt x="1780373" y="315611"/>
                    <a:pt x="1702519" y="295797"/>
                  </a:cubicBezTo>
                  <a:cubicBezTo>
                    <a:pt x="1624666" y="275984"/>
                    <a:pt x="1545492" y="323034"/>
                    <a:pt x="1525679" y="400888"/>
                  </a:cubicBezTo>
                  <a:lnTo>
                    <a:pt x="1253055" y="1357954"/>
                  </a:lnTo>
                  <a:lnTo>
                    <a:pt x="1190430" y="1350110"/>
                  </a:lnTo>
                  <a:lnTo>
                    <a:pt x="1200681" y="1257999"/>
                  </a:lnTo>
                  <a:cubicBezTo>
                    <a:pt x="1236609" y="899303"/>
                    <a:pt x="1263677" y="539497"/>
                    <a:pt x="1308466" y="181911"/>
                  </a:cubicBezTo>
                  <a:cubicBezTo>
                    <a:pt x="1319570" y="93251"/>
                    <a:pt x="1256699" y="12376"/>
                    <a:pt x="1168040" y="1271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F3F5D5DA-86F2-039E-2DCB-A349C2DDA005}"/>
                </a:ext>
              </a:extLst>
            </p:cNvPr>
            <p:cNvSpPr/>
            <p:nvPr/>
          </p:nvSpPr>
          <p:spPr bwMode="auto">
            <a:xfrm rot="18900000">
              <a:off x="-2849997" y="4564479"/>
              <a:ext cx="658627" cy="803279"/>
            </a:xfrm>
            <a:custGeom>
              <a:avLst/>
              <a:gdLst>
                <a:gd name="connsiteX0" fmla="*/ 1168040 w 2304067"/>
                <a:gd name="connsiteY0" fmla="*/ 1271 h 2810103"/>
                <a:gd name="connsiteX1" fmla="*/ 987400 w 2304067"/>
                <a:gd name="connsiteY1" fmla="*/ 141696 h 2810103"/>
                <a:gd name="connsiteX2" fmla="*/ 810733 w 2304067"/>
                <a:gd name="connsiteY2" fmla="*/ 1302552 h 2810103"/>
                <a:gd name="connsiteX3" fmla="*/ 741474 w 2304067"/>
                <a:gd name="connsiteY3" fmla="*/ 1293877 h 2810103"/>
                <a:gd name="connsiteX4" fmla="*/ 711954 w 2304067"/>
                <a:gd name="connsiteY4" fmla="*/ 277056 h 2810103"/>
                <a:gd name="connsiteX5" fmla="*/ 566496 w 2304067"/>
                <a:gd name="connsiteY5" fmla="*/ 131598 h 2810103"/>
                <a:gd name="connsiteX6" fmla="*/ 421038 w 2304067"/>
                <a:gd name="connsiteY6" fmla="*/ 277056 h 2810103"/>
                <a:gd name="connsiteX7" fmla="*/ 392412 w 2304067"/>
                <a:gd name="connsiteY7" fmla="*/ 1250156 h 2810103"/>
                <a:gd name="connsiteX8" fmla="*/ 346838 w 2304067"/>
                <a:gd name="connsiteY8" fmla="*/ 1244448 h 2810103"/>
                <a:gd name="connsiteX9" fmla="*/ 310919 w 2304067"/>
                <a:gd name="connsiteY9" fmla="*/ 1061482 h 2810103"/>
                <a:gd name="connsiteX10" fmla="*/ 222463 w 2304067"/>
                <a:gd name="connsiteY10" fmla="*/ 571748 h 2810103"/>
                <a:gd name="connsiteX11" fmla="*/ 96480 w 2304067"/>
                <a:gd name="connsiteY11" fmla="*/ 476332 h 2810103"/>
                <a:gd name="connsiteX12" fmla="*/ 1063 w 2304067"/>
                <a:gd name="connsiteY12" fmla="*/ 602316 h 2810103"/>
                <a:gd name="connsiteX13" fmla="*/ 86963 w 2304067"/>
                <a:gd name="connsiteY13" fmla="*/ 1444537 h 2810103"/>
                <a:gd name="connsiteX14" fmla="*/ 20502 w 2304067"/>
                <a:gd name="connsiteY14" fmla="*/ 1975152 h 2810103"/>
                <a:gd name="connsiteX15" fmla="*/ 665040 w 2304067"/>
                <a:gd name="connsiteY15" fmla="*/ 2804268 h 2810103"/>
                <a:gd name="connsiteX16" fmla="*/ 1480916 w 2304067"/>
                <a:gd name="connsiteY16" fmla="*/ 2234590 h 2810103"/>
                <a:gd name="connsiteX17" fmla="*/ 1483155 w 2304067"/>
                <a:gd name="connsiteY17" fmla="*/ 2221931 h 2810103"/>
                <a:gd name="connsiteX18" fmla="*/ 2204609 w 2304067"/>
                <a:gd name="connsiteY18" fmla="*/ 1731614 h 2810103"/>
                <a:gd name="connsiteX19" fmla="*/ 2271930 w 2304067"/>
                <a:gd name="connsiteY19" fmla="*/ 1444909 h 2810103"/>
                <a:gd name="connsiteX20" fmla="*/ 1980575 w 2304067"/>
                <a:gd name="connsiteY20" fmla="*/ 1401969 h 2810103"/>
                <a:gd name="connsiteX21" fmla="*/ 1552639 w 2304067"/>
                <a:gd name="connsiteY21" fmla="*/ 1692806 h 2810103"/>
                <a:gd name="connsiteX22" fmla="*/ 1580028 w 2304067"/>
                <a:gd name="connsiteY22" fmla="*/ 1474133 h 2810103"/>
                <a:gd name="connsiteX23" fmla="*/ 1588668 w 2304067"/>
                <a:gd name="connsiteY23" fmla="*/ 1438002 h 2810103"/>
                <a:gd name="connsiteX24" fmla="*/ 1807610 w 2304067"/>
                <a:gd name="connsiteY24" fmla="*/ 472638 h 2810103"/>
                <a:gd name="connsiteX25" fmla="*/ 1702519 w 2304067"/>
                <a:gd name="connsiteY25" fmla="*/ 295797 h 2810103"/>
                <a:gd name="connsiteX26" fmla="*/ 1525679 w 2304067"/>
                <a:gd name="connsiteY26" fmla="*/ 400888 h 2810103"/>
                <a:gd name="connsiteX27" fmla="*/ 1253055 w 2304067"/>
                <a:gd name="connsiteY27" fmla="*/ 1357954 h 2810103"/>
                <a:gd name="connsiteX28" fmla="*/ 1190430 w 2304067"/>
                <a:gd name="connsiteY28" fmla="*/ 1350110 h 2810103"/>
                <a:gd name="connsiteX29" fmla="*/ 1200681 w 2304067"/>
                <a:gd name="connsiteY29" fmla="*/ 1257999 h 2810103"/>
                <a:gd name="connsiteX30" fmla="*/ 1308466 w 2304067"/>
                <a:gd name="connsiteY30" fmla="*/ 181911 h 2810103"/>
                <a:gd name="connsiteX31" fmla="*/ 1168040 w 2304067"/>
                <a:gd name="connsiteY31" fmla="*/ 1271 h 28101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304067" h="2810103">
                  <a:moveTo>
                    <a:pt x="1168040" y="1271"/>
                  </a:moveTo>
                  <a:cubicBezTo>
                    <a:pt x="1079381" y="-9834"/>
                    <a:pt x="998505" y="53037"/>
                    <a:pt x="987400" y="141696"/>
                  </a:cubicBezTo>
                  <a:lnTo>
                    <a:pt x="810733" y="1302552"/>
                  </a:lnTo>
                  <a:lnTo>
                    <a:pt x="741474" y="1293877"/>
                  </a:lnTo>
                  <a:lnTo>
                    <a:pt x="711954" y="277056"/>
                  </a:lnTo>
                  <a:cubicBezTo>
                    <a:pt x="711954" y="196722"/>
                    <a:pt x="646830" y="131598"/>
                    <a:pt x="566496" y="131598"/>
                  </a:cubicBezTo>
                  <a:cubicBezTo>
                    <a:pt x="486162" y="131598"/>
                    <a:pt x="421038" y="196722"/>
                    <a:pt x="421038" y="277056"/>
                  </a:cubicBezTo>
                  <a:lnTo>
                    <a:pt x="392412" y="1250156"/>
                  </a:lnTo>
                  <a:lnTo>
                    <a:pt x="346838" y="1244448"/>
                  </a:lnTo>
                  <a:lnTo>
                    <a:pt x="310919" y="1061482"/>
                  </a:lnTo>
                  <a:cubicBezTo>
                    <a:pt x="277824" y="897252"/>
                    <a:pt x="244729" y="733022"/>
                    <a:pt x="222463" y="571748"/>
                  </a:cubicBezTo>
                  <a:cubicBezTo>
                    <a:pt x="214022" y="510610"/>
                    <a:pt x="157618" y="467891"/>
                    <a:pt x="96480" y="476332"/>
                  </a:cubicBezTo>
                  <a:cubicBezTo>
                    <a:pt x="35342" y="484773"/>
                    <a:pt x="-7378" y="541178"/>
                    <a:pt x="1063" y="602316"/>
                  </a:cubicBezTo>
                  <a:lnTo>
                    <a:pt x="86963" y="1444537"/>
                  </a:lnTo>
                  <a:lnTo>
                    <a:pt x="20502" y="1975152"/>
                  </a:lnTo>
                  <a:cubicBezTo>
                    <a:pt x="-30468" y="2382090"/>
                    <a:pt x="258101" y="2753298"/>
                    <a:pt x="665040" y="2804268"/>
                  </a:cubicBezTo>
                  <a:cubicBezTo>
                    <a:pt x="1046544" y="2852052"/>
                    <a:pt x="1396645" y="2601414"/>
                    <a:pt x="1480916" y="2234590"/>
                  </a:cubicBezTo>
                  <a:lnTo>
                    <a:pt x="1483155" y="2221931"/>
                  </a:lnTo>
                  <a:lnTo>
                    <a:pt x="2204609" y="1731614"/>
                  </a:lnTo>
                  <a:cubicBezTo>
                    <a:pt x="2303655" y="1664299"/>
                    <a:pt x="2333796" y="1535938"/>
                    <a:pt x="2271930" y="1444909"/>
                  </a:cubicBezTo>
                  <a:cubicBezTo>
                    <a:pt x="2210065" y="1353880"/>
                    <a:pt x="2079621" y="1334655"/>
                    <a:pt x="1980575" y="1401969"/>
                  </a:cubicBezTo>
                  <a:lnTo>
                    <a:pt x="1552639" y="1692806"/>
                  </a:lnTo>
                  <a:lnTo>
                    <a:pt x="1580028" y="1474133"/>
                  </a:lnTo>
                  <a:lnTo>
                    <a:pt x="1588668" y="1438002"/>
                  </a:lnTo>
                  <a:cubicBezTo>
                    <a:pt x="1661648" y="1116214"/>
                    <a:pt x="1725547" y="795088"/>
                    <a:pt x="1807610" y="472638"/>
                  </a:cubicBezTo>
                  <a:cubicBezTo>
                    <a:pt x="1827423" y="394785"/>
                    <a:pt x="1780373" y="315611"/>
                    <a:pt x="1702519" y="295797"/>
                  </a:cubicBezTo>
                  <a:cubicBezTo>
                    <a:pt x="1624666" y="275984"/>
                    <a:pt x="1545492" y="323034"/>
                    <a:pt x="1525679" y="400888"/>
                  </a:cubicBezTo>
                  <a:lnTo>
                    <a:pt x="1253055" y="1357954"/>
                  </a:lnTo>
                  <a:lnTo>
                    <a:pt x="1190430" y="1350110"/>
                  </a:lnTo>
                  <a:lnTo>
                    <a:pt x="1200681" y="1257999"/>
                  </a:lnTo>
                  <a:cubicBezTo>
                    <a:pt x="1236609" y="899303"/>
                    <a:pt x="1263677" y="539497"/>
                    <a:pt x="1308466" y="181911"/>
                  </a:cubicBezTo>
                  <a:cubicBezTo>
                    <a:pt x="1319570" y="93251"/>
                    <a:pt x="1256699" y="12376"/>
                    <a:pt x="1168040" y="1271"/>
                  </a:cubicBezTo>
                  <a:close/>
                </a:path>
              </a:pathLst>
            </a:custGeom>
            <a:solidFill>
              <a:srgbClr val="FFCC99"/>
            </a:solidFill>
            <a:ln w="381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AAA5DD39-D532-B7B5-7944-1303C00150DC}"/>
                </a:ext>
              </a:extLst>
            </p:cNvPr>
            <p:cNvSpPr/>
            <p:nvPr/>
          </p:nvSpPr>
          <p:spPr bwMode="auto">
            <a:xfrm>
              <a:off x="-1815075" y="4518497"/>
              <a:ext cx="326375" cy="173687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6A7FFDCE-2093-2427-E059-4A8C7BD16FAE}"/>
                </a:ext>
              </a:extLst>
            </p:cNvPr>
            <p:cNvSpPr/>
            <p:nvPr/>
          </p:nvSpPr>
          <p:spPr bwMode="auto">
            <a:xfrm>
              <a:off x="-1341694" y="4518497"/>
              <a:ext cx="326375" cy="173687"/>
            </a:xfrm>
            <a:custGeom>
              <a:avLst/>
              <a:gdLst>
                <a:gd name="connsiteX0" fmla="*/ 316987 w 633974"/>
                <a:gd name="connsiteY0" fmla="*/ 0 h 350894"/>
                <a:gd name="connsiteX1" fmla="*/ 625004 w 633974"/>
                <a:gd name="connsiteY1" fmla="*/ 153695 h 350894"/>
                <a:gd name="connsiteX2" fmla="*/ 633974 w 633974"/>
                <a:gd name="connsiteY2" fmla="*/ 175447 h 350894"/>
                <a:gd name="connsiteX3" fmla="*/ 625004 w 633974"/>
                <a:gd name="connsiteY3" fmla="*/ 197200 h 350894"/>
                <a:gd name="connsiteX4" fmla="*/ 316987 w 633974"/>
                <a:gd name="connsiteY4" fmla="*/ 350894 h 350894"/>
                <a:gd name="connsiteX5" fmla="*/ 8970 w 633974"/>
                <a:gd name="connsiteY5" fmla="*/ 197200 h 350894"/>
                <a:gd name="connsiteX6" fmla="*/ 0 w 633974"/>
                <a:gd name="connsiteY6" fmla="*/ 175447 h 350894"/>
                <a:gd name="connsiteX7" fmla="*/ 8970 w 633974"/>
                <a:gd name="connsiteY7" fmla="*/ 153695 h 350894"/>
                <a:gd name="connsiteX8" fmla="*/ 316987 w 633974"/>
                <a:gd name="connsiteY8" fmla="*/ 0 h 350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33974" h="350894">
                  <a:moveTo>
                    <a:pt x="316987" y="0"/>
                  </a:moveTo>
                  <a:cubicBezTo>
                    <a:pt x="455454" y="0"/>
                    <a:pt x="574257" y="63375"/>
                    <a:pt x="625004" y="153695"/>
                  </a:cubicBezTo>
                  <a:lnTo>
                    <a:pt x="633974" y="175447"/>
                  </a:lnTo>
                  <a:lnTo>
                    <a:pt x="625004" y="197200"/>
                  </a:lnTo>
                  <a:cubicBezTo>
                    <a:pt x="574257" y="287520"/>
                    <a:pt x="455454" y="350894"/>
                    <a:pt x="316987" y="350894"/>
                  </a:cubicBezTo>
                  <a:cubicBezTo>
                    <a:pt x="178521" y="350894"/>
                    <a:pt x="59717" y="287520"/>
                    <a:pt x="8970" y="197200"/>
                  </a:cubicBezTo>
                  <a:lnTo>
                    <a:pt x="0" y="175447"/>
                  </a:lnTo>
                  <a:lnTo>
                    <a:pt x="8970" y="153695"/>
                  </a:lnTo>
                  <a:cubicBezTo>
                    <a:pt x="59717" y="63375"/>
                    <a:pt x="178521" y="0"/>
                    <a:pt x="316987" y="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4" name="楕円 123">
              <a:extLst>
                <a:ext uri="{FF2B5EF4-FFF2-40B4-BE49-F238E27FC236}">
                  <a16:creationId xmlns:a16="http://schemas.microsoft.com/office/drawing/2014/main" id="{FB460792-9663-AAA8-D17D-CECE8DD49148}"/>
                </a:ext>
              </a:extLst>
            </p:cNvPr>
            <p:cNvSpPr/>
            <p:nvPr/>
          </p:nvSpPr>
          <p:spPr bwMode="auto">
            <a:xfrm>
              <a:off x="-1689666" y="4568872"/>
              <a:ext cx="82327" cy="82327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5" name="楕円 124">
              <a:extLst>
                <a:ext uri="{FF2B5EF4-FFF2-40B4-BE49-F238E27FC236}">
                  <a16:creationId xmlns:a16="http://schemas.microsoft.com/office/drawing/2014/main" id="{6134A536-05CF-F33A-4764-AEE32C75F9DB}"/>
                </a:ext>
              </a:extLst>
            </p:cNvPr>
            <p:cNvSpPr/>
            <p:nvPr/>
          </p:nvSpPr>
          <p:spPr bwMode="auto">
            <a:xfrm>
              <a:off x="-1212168" y="4568872"/>
              <a:ext cx="82327" cy="82327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166B663D-CF09-F4A6-5ABF-78DBA11E096B}"/>
                </a:ext>
              </a:extLst>
            </p:cNvPr>
            <p:cNvSpPr/>
            <p:nvPr/>
          </p:nvSpPr>
          <p:spPr bwMode="auto">
            <a:xfrm>
              <a:off x="-1830055" y="4239090"/>
              <a:ext cx="822287" cy="1862036"/>
            </a:xfrm>
            <a:custGeom>
              <a:avLst/>
              <a:gdLst>
                <a:gd name="connsiteX0" fmla="*/ 209063 w 1268480"/>
                <a:gd name="connsiteY0" fmla="*/ 1296887 h 2872426"/>
                <a:gd name="connsiteX1" fmla="*/ 238079 w 1268480"/>
                <a:gd name="connsiteY1" fmla="*/ 1334722 h 2872426"/>
                <a:gd name="connsiteX2" fmla="*/ 262016 w 1268480"/>
                <a:gd name="connsiteY2" fmla="*/ 1321729 h 2872426"/>
                <a:gd name="connsiteX3" fmla="*/ 372330 w 1268480"/>
                <a:gd name="connsiteY3" fmla="*/ 1299458 h 2872426"/>
                <a:gd name="connsiteX4" fmla="*/ 898826 w 1268480"/>
                <a:gd name="connsiteY4" fmla="*/ 1299458 h 2872426"/>
                <a:gd name="connsiteX5" fmla="*/ 1009140 w 1268480"/>
                <a:gd name="connsiteY5" fmla="*/ 1321729 h 2872426"/>
                <a:gd name="connsiteX6" fmla="*/ 1036709 w 1268480"/>
                <a:gd name="connsiteY6" fmla="*/ 1336693 h 2872426"/>
                <a:gd name="connsiteX7" fmla="*/ 1064938 w 1268480"/>
                <a:gd name="connsiteY7" fmla="*/ 1299883 h 2872426"/>
                <a:gd name="connsiteX8" fmla="*/ 1074363 w 1268480"/>
                <a:gd name="connsiteY8" fmla="*/ 1304999 h 2872426"/>
                <a:gd name="connsiteX9" fmla="*/ 1214623 w 1268480"/>
                <a:gd name="connsiteY9" fmla="*/ 1568797 h 2872426"/>
                <a:gd name="connsiteX10" fmla="*/ 1214623 w 1268480"/>
                <a:gd name="connsiteY10" fmla="*/ 2333623 h 2872426"/>
                <a:gd name="connsiteX11" fmla="*/ 1174200 w 1268480"/>
                <a:gd name="connsiteY11" fmla="*/ 2333623 h 2872426"/>
                <a:gd name="connsiteX12" fmla="*/ 1268480 w 1268480"/>
                <a:gd name="connsiteY12" fmla="*/ 2872426 h 2872426"/>
                <a:gd name="connsiteX13" fmla="*/ 0 w 1268480"/>
                <a:gd name="connsiteY13" fmla="*/ 2872426 h 2872426"/>
                <a:gd name="connsiteX14" fmla="*/ 94280 w 1268480"/>
                <a:gd name="connsiteY14" fmla="*/ 2333623 h 2872426"/>
                <a:gd name="connsiteX15" fmla="*/ 53857 w 1268480"/>
                <a:gd name="connsiteY15" fmla="*/ 2333623 h 2872426"/>
                <a:gd name="connsiteX16" fmla="*/ 53857 w 1268480"/>
                <a:gd name="connsiteY16" fmla="*/ 1568797 h 2872426"/>
                <a:gd name="connsiteX17" fmla="*/ 194117 w 1268480"/>
                <a:gd name="connsiteY17" fmla="*/ 1304999 h 2872426"/>
                <a:gd name="connsiteX18" fmla="*/ 638721 w 1268480"/>
                <a:gd name="connsiteY18" fmla="*/ 0 h 2872426"/>
                <a:gd name="connsiteX19" fmla="*/ 1255116 w 1268480"/>
                <a:gd name="connsiteY19" fmla="*/ 616395 h 2872426"/>
                <a:gd name="connsiteX20" fmla="*/ 638721 w 1268480"/>
                <a:gd name="connsiteY20" fmla="*/ 1232790 h 2872426"/>
                <a:gd name="connsiteX21" fmla="*/ 22326 w 1268480"/>
                <a:gd name="connsiteY21" fmla="*/ 616395 h 2872426"/>
                <a:gd name="connsiteX22" fmla="*/ 638721 w 1268480"/>
                <a:gd name="connsiteY22" fmla="*/ 0 h 2872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1268480" h="2872426">
                  <a:moveTo>
                    <a:pt x="209063" y="1296887"/>
                  </a:moveTo>
                  <a:lnTo>
                    <a:pt x="238079" y="1334722"/>
                  </a:lnTo>
                  <a:lnTo>
                    <a:pt x="262016" y="1321729"/>
                  </a:lnTo>
                  <a:cubicBezTo>
                    <a:pt x="295922" y="1307388"/>
                    <a:pt x="333200" y="1299458"/>
                    <a:pt x="372330" y="1299458"/>
                  </a:cubicBezTo>
                  <a:lnTo>
                    <a:pt x="898826" y="1299458"/>
                  </a:lnTo>
                  <a:cubicBezTo>
                    <a:pt x="937956" y="1299458"/>
                    <a:pt x="975234" y="1307388"/>
                    <a:pt x="1009140" y="1321729"/>
                  </a:cubicBezTo>
                  <a:lnTo>
                    <a:pt x="1036709" y="1336693"/>
                  </a:lnTo>
                  <a:lnTo>
                    <a:pt x="1064938" y="1299883"/>
                  </a:lnTo>
                  <a:lnTo>
                    <a:pt x="1074363" y="1304999"/>
                  </a:lnTo>
                  <a:cubicBezTo>
                    <a:pt x="1158986" y="1362169"/>
                    <a:pt x="1214623" y="1458986"/>
                    <a:pt x="1214623" y="1568797"/>
                  </a:cubicBezTo>
                  <a:lnTo>
                    <a:pt x="1214623" y="2333623"/>
                  </a:lnTo>
                  <a:lnTo>
                    <a:pt x="1174200" y="2333623"/>
                  </a:lnTo>
                  <a:lnTo>
                    <a:pt x="1268480" y="2872426"/>
                  </a:lnTo>
                  <a:lnTo>
                    <a:pt x="0" y="2872426"/>
                  </a:lnTo>
                  <a:lnTo>
                    <a:pt x="94280" y="2333623"/>
                  </a:lnTo>
                  <a:lnTo>
                    <a:pt x="53857" y="2333623"/>
                  </a:lnTo>
                  <a:lnTo>
                    <a:pt x="53857" y="1568797"/>
                  </a:lnTo>
                  <a:cubicBezTo>
                    <a:pt x="53857" y="1458986"/>
                    <a:pt x="109494" y="1362169"/>
                    <a:pt x="194117" y="1304999"/>
                  </a:cubicBezTo>
                  <a:close/>
                  <a:moveTo>
                    <a:pt x="638721" y="0"/>
                  </a:moveTo>
                  <a:cubicBezTo>
                    <a:pt x="979147" y="0"/>
                    <a:pt x="1255116" y="275969"/>
                    <a:pt x="1255116" y="616395"/>
                  </a:cubicBezTo>
                  <a:cubicBezTo>
                    <a:pt x="1255116" y="956821"/>
                    <a:pt x="979147" y="1232790"/>
                    <a:pt x="638721" y="1232790"/>
                  </a:cubicBezTo>
                  <a:cubicBezTo>
                    <a:pt x="298295" y="1232790"/>
                    <a:pt x="22326" y="956821"/>
                    <a:pt x="22326" y="616395"/>
                  </a:cubicBezTo>
                  <a:cubicBezTo>
                    <a:pt x="22326" y="275969"/>
                    <a:pt x="298295" y="0"/>
                    <a:pt x="638721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</p:grp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33C441B-20F8-E385-5518-D9299CFAA358}"/>
              </a:ext>
            </a:extLst>
          </p:cNvPr>
          <p:cNvSpPr txBox="1"/>
          <p:nvPr/>
        </p:nvSpPr>
        <p:spPr>
          <a:xfrm>
            <a:off x="323851" y="393639"/>
            <a:ext cx="9264664" cy="29675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マンション住民でない方は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この場所に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は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  <a:effectLst/>
              </a:rPr>
              <a:t>ゴミ出しできません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9314604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A4 210 x 297 mm</PresentationFormat>
  <Paragraphs>18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ＭＳ Ｐゴシック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hari0032_マンションなどで住民以外のゴミ出しを注意する貼り紙</dc:title>
  <dc:subject>hari0032_マンションなどで住民以外のゴミ出しを注意する貼り紙</dc:subject>
  <dc:creator>でじけろお</dc:creator>
  <cp:lastModifiedBy/>
  <cp:revision>1</cp:revision>
  <dcterms:created xsi:type="dcterms:W3CDTF">2014-12-04T06:28:23Z</dcterms:created>
  <dcterms:modified xsi:type="dcterms:W3CDTF">2024-01-24T05:55:16Z</dcterms:modified>
  <cp:version>1</cp:version>
</cp:coreProperties>
</file>